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9" r:id="rId4"/>
    <p:sldId id="268" r:id="rId5"/>
    <p:sldId id="26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59" r:id="rId14"/>
    <p:sldId id="276" r:id="rId15"/>
    <p:sldId id="272" r:id="rId16"/>
    <p:sldId id="271" r:id="rId17"/>
    <p:sldId id="270" r:id="rId18"/>
    <p:sldId id="258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98" autoAdjust="0"/>
  </p:normalViewPr>
  <p:slideViewPr>
    <p:cSldViewPr>
      <p:cViewPr varScale="1">
        <p:scale>
          <a:sx n="68" d="100"/>
          <a:sy n="68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C0C0E-3914-4D48-93BD-C4A298C019E8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AB1B0-6A06-48B8-9049-E351BDE1EDE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2933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8757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Étienne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9258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Frédéric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45268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Émilie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4416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Fabrice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19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David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3224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Benjamin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5022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Anne-Sophie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6043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Laurence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5570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Norah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6020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Julianne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4186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Julien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8806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Myriam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24197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Sara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9858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Samuel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4337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Ariane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981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Mathieu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7041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Alex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0551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Raphaël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7619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 smtClean="0"/>
              <a:t>Alexis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AB1B0-6A06-48B8-9049-E351BDE1EDEA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63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076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4533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86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328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49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078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744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269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691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83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474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46396-7429-4742-985A-656879E0FA76}" type="datetimeFigureOut">
              <a:rPr lang="fr-CA" smtClean="0"/>
              <a:t>2013-06-02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1941-F573-4C64-A246-3E3CD05A60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78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820472" cy="1728192"/>
          </a:xfrm>
        </p:spPr>
        <p:txBody>
          <a:bodyPr>
            <a:normAutofit fontScale="90000"/>
          </a:bodyPr>
          <a:lstStyle/>
          <a:p>
            <a:r>
              <a:rPr lang="fr-CA" sz="98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fr-CA" sz="98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98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</a:t>
            </a:r>
            <a:r>
              <a:rPr lang="fr-CA" sz="98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fr-CA" sz="9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fr-CA" sz="98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fr-CA" sz="98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CA" sz="98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</a:t>
            </a:r>
            <a:r>
              <a:rPr lang="fr-CA" sz="98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7200" b="1" dirty="0" smtClean="0">
                <a:ln w="127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CA" sz="7200" b="1" dirty="0" smtClean="0">
                <a:ln w="127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CA" sz="3100" b="1" i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</a:t>
            </a:r>
            <a:r>
              <a:rPr lang="fr-CA" sz="3100" b="1" i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fr-CA" sz="3100" b="1" i="1" dirty="0">
              <a:ln w="1270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0963" y="5085184"/>
            <a:ext cx="8547879" cy="1512168"/>
          </a:xfrm>
        </p:spPr>
        <p:txBody>
          <a:bodyPr>
            <a:noAutofit/>
          </a:bodyPr>
          <a:lstStyle/>
          <a:p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</a:p>
          <a:p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é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fr-CA" sz="4000" b="1" dirty="0">
              <a:ln w="1270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AutoShape 2" descr="data:image/jpeg;base64,/9j/4AAQSkZJRgABAQAAAQABAAD/2wCEAAkGBg4SEBQUERIPFBUVGBcYFhYUFRUTGhQTFh8hFR8dFxUYHCcfHhkjHRQUHy8iIycrLCwsFx4xNjA2NSgtLSkBCQoKDgwNGA8PGTQkHSQtLSwuLC0pLy0sLCksLzUsLDUsLSo1KTAtKSwsLSwsLCwpNTA0Mi8tKTA0LCwuLCopKf/AABEIAIcA+gMBIgACEQEDEQH/xAAcAAEAAQUBAQAAAAAAAAAAAAAAAQIDBQYHBAj/xAA+EAACAQIDBQMLAgUEAgMAAAABAgMAEQQSIQUGEzFSQVHRBxUiMjNhcXKSorGBkRQjYqHBQlOC4RZUNLLw/8QAGQEBAQEBAQEAAAAAAAAAAAAAAAECAwUE/8QAJBEBAAIBBAIBBQEAAAAAAAAAAAERAgMSITEEE3EiMkFRkWH/2gAMAwEAAhEDEQA/AOPSyOGYBmABIABy6A2HKqONJ1v9TeNVyj03+Zvyapy1IjhUcaTrf6m8acaTrf6m8anLTLSoRHGk63+pvGnGk63+pvGpy0y0qBHGk63+pvGnGk63+pvGpy0y0qBHGk63+pvGnGk63+pvGpy0y0qBHGk63+pvGnGk63+pvGpy0y0qBHGk63+pvGnGk63+pvGpy0y0qBHGk63+pvGnGk63+pvGpy0y0qBHGk63+pvGnGk63+pvGpy0y0qBHGk63+pvGnGk63+pvGpy0y0qBHGk63+pvGnGk63+pvGpy0y0qBHGk63+pvGnGk63+pvGpy0y0qBHGk63+pvGnGk63+pvGpy0y0qBHGk63+pvGnGk63+pvGpy0y0qBHGk63+pvGnGk63+pvGpy0y0qBHGk63/AFYn+xrLYfBxsisVFyAT8SL1istZvB+zT5V/Fc9TjpvFiXHpN8zfk1GWrpGrfM/5NMtdI6YWstMtXctMtUWstMtXctMtBay0y1dy0y0FrLTLV3LV6HATOrMkUrKvrMqMVUnqYCw5jnQeTLUEjlcVva7i4RZTh/4h3xkaCYxtGBA+X0zGT62o0Jv28q2WWKPNDCcJh8PhMbhmu2QIVxTIWsSdVyqgIq0luQ5D3NyvyPLv+Hvq/htmzSRySIhZIgDIwK+gDyuCbn9L11TCbVxWHi2bE2LwrZZcmJKyI5MZPoqDb1Mt7nTkKtx7rs+GeBzCY58eSjxGNuHh3PE0YagsRkA7CR2UotyfLTLXRdubpbMkyJhXSGXjpAFDSSsVbmZImswddSbdgve1apvHuxiMFIEmyHNmKMpBDqpsTbmNSNDSi2Fy0y1dy0y1FWstMtXctMtBay0y1dy0y0FrLTLV3LTLQWstMtXctMtBay0y1dy0y0FrLTLV3LTLQWstZfB+zT5V/FY0rWSwfs0+VfxXLU6bxeADVvmf8mpy1KD1vnf/AOxqrLXSOmFGWmWq8tMtUUZaZary0y0FGWmWq8tZvY+7azQPNLOIVD8KMFC7TTlc4RVBudLDS+poKN2FgvJ/FIRA6FDPw3fgtz9BgMque88rDSt+2dAuFwvBxJw38KhskxeQJiYpiXN409FpLC2pPOr+xsRLhsIq45IsKiqicJ2zrJEAWcgDnMxIBB5ZdK5ztTa02NljRUEaC0cECerGDpb497f4rXSMjtXf+d+IsSxKrBo1lKfzuAdApfvt+tatM7v67O9hYZ2Z7AdgzE6V0zCeR1DGONiJRMSwyIqhfR1NiytcajXTka1HendOXBEEksh5MVykHnZh32qVKRlF0wEWFZjZEZj3IpY/soqWwrxMLo8TjUXVo2BBvcXAOhtrXb9wN1IxCovlXKrSMACXZuwVnd+N2cCcDJHw1zsPQYkFkbnm1+Fefh5c5XntrCPzfP8AFtxvZXlDxcbhsQBiiFZUZ7I8WYWJR1XmdL3GthXu8nW5OFxsU0uJaRysmSyuV1yhy7Eakkuefca0lDcA94BrK7vbwT4OYSRHuzofVkXuPv52PZXofI9W+O5kuBkGpeF/Uktrfpe2gb81r2WvoBGwu0sF1RTKQe9G/wAOp/FcQ21saTCzvDJqyHnyzKdQwHvH+aTBEsdlplqvLTLUVRlplqvLTLQUZaZary0y0FGWmWq8tMtBRlplqvLTLQUZaZary0y0FBWvdg/Zp8q/ivIVr14P2afKv4rlqdN4scuLQMyk2IZvya9KkHkQfhWDxntH+ZvzVtXI5Ej4V0jphsOWmWsPHtOQdoPxr0x7YH+pSPhrVHvy0y1ajx0R/wBQHx0q+LHlY0FOWszsPejGYVHWBgEZsxugfI1suZSfVawH7VibV03dHFwzYFYI5QjIF4sfDLlssmdnAUelmUZR3XqwktQ3h3gglgSDDLOE4jTSNO4d3lYZeYJ9ED/93+HdjGJDjYJJMuRX9LMLgBlKXIHYC4b9Ko25iUlxMzxrlRpGKra1hfu7O+3vrYNzvJ9JjlzszpHqFygFny8yM2gHMXsa56mrjpxuznhrHGcuIdjfaQIQGVbKq5DGct2tqG0Po8uyuZeUnHx8AR3Gd3DW7Qo1v/ivTtDcrE4eFjgsXivRBPCkMbXA55SqCx91q5tNM7sWcszHmWJJ/vWNDytLyMb05tjLQywy+pvO5flNOEjEcqkhbWaxa4GgBUa3FzqKu7y+UV8YOFBnYvdcxBUIrc7A68u01z61ZLd2VVxCluRBHdzt29h0I/WuOfi4fdz+6vi/h30NPHU1ccMpqJmIZSLcxMty03LmuUL3dqnS+nOsHtXZTQvYm6n1Wta//dfQuHYNh/5KxSOMhKM6nQkEhmQZc9lHZrbWuX+V3CQRTRJHYFruy6ej2d/Mkm/LlpXXCc75m4ep5OPizpTGOG3KOubv5/vEvJ5LNu8LEnDt6k+q+6ZRp9Si36Csx5W9hho48Uo9JP5b+9GN1v8ABr/Ua5xhJjHJG40KOjj4owb/ABXb98IeNs3E2FyYWdR/Uo4g/FfTHTxJ7cIy0y1Xalqy0oy0y1XalqCjLTLVdqWoKMtMtV2pagoy0y1XalqCjLTLVdqWoKCKv4P2afKv4q0RV3B+zT5V/FctTpvFreM9o/zN+as1exntH+ZvzVmukdMFKUqhVSuRyJHw0qmlBldiY2+IhWZ/5RkjElza0ZYZteY0vrW/br7V2LBio3jx+MBvqJI1jRhbk7AD0e34gVyyuteSfdfZ8+DeSaJJZDIUbOL5AACAo7L5r38KsJLQZNtRl2uDqzG415mu/wDkp2jhpdmwtCbvEoikBJFpNSbi/wDqsLdmtfP2+WxBhMbNCoIRWul9fQbUa9tr2/SrGwd5cZgnL4aVoyRZgNQw7mU6Gvn19L2RH7ibdMMqfU+1zHHEXZFXtdidI+0jn26VwrdnZ0eK2iit7N5XkI70BMgX9dB8L1iMZvNtvaY4Q48qXu0cKMEJ73C6fvpUbL2LtbZ2IixDYXEgRsGNlLAryYErcC6kjXvrh4nizpZTnP5riP8APiI7a1NTdEQvthpp8Q6pGzSM7egi8tTpYcgOXuqjHbNngfJNG8b87MLad4PI/EV0XZuFEOKbaGDDYjDYlDnSOxkie9yUXtFwcy+te/PlWP3pix21J4lgw8kEMObPPikMV81icqNZiAF/U35V6FONsVsneTaUWFeSKZVjjkUaqCWldcvPvCW5+6tcxeKklcvIzO7c2Y3Jr07371Qrw8JhLPh4Lkv/AL059Z7jS3YP191a8u3B2p+x/wCqzUR03lnln902yLjQ/Cu+N/8AAOb/ANc3+ivn7ZmOWaeKIK15JEQcubsF/wA13PfbaCQ7NxJvl/lNGp97jhj9da1DEuIoNBU2rzjacPV/aqxj4utayq7alqtjGRda/uKqGITqX9xQVWpaglXqX9xU5x3j96CLUtVVx3il6Cm1LVVcd4qMw7xQRalqcRepf3FQZ06l/cUEkVVg/Zp8q/irLYuO3rp+4q9g/Zp8q/iuWp03i1vGe0f5m/NWavYz2j/M35qzXSOmClKVQpSlAro/kX26I8RJh2NhMAUv/uJfQe8qT+1c4q7hcS8bq6GzIwZT3MpuD+4qwOs+WbdkuiYuMXKDJKB0XurfoSQfiO6uQ19G7sbwQbSweYhTcZJ4jrZiLEEdJ1I/6rj+/u4kmAlzIGfDufQe18n9LnsPce396sx+WYeD/wA42gEVIpeDGo0SECMfE21JPvNe/ZPlR2rAwJm4q9qygG4+I1/vWpUrNtPpLYG8GFmwf8UmWKM5mkvYZHX1s3v0GvbpXKN+vKdLi80OHvHh+RPJ5R/V3Ien9+dhk9kQtFuxO3+9Ix/4krF+YzWn7lQYJsUP4xlWNVLKHNlaQWyhj06k92mulamWYhgauQYd3bKis7dygsf2FdEh2bsk4iNYlwkkjTRpMhkkZFV31/hxYZ/RaxYkAZLga1VhF2KseI4UsKSvGYm9ORYwHvmaLNdzb0dDcEqBoDUpbc9wGLkilSWP142V10vYocwv7tK2Xevyk4vHQiF0ijS4LZM3psO+5Nh22FejDQbKD4hMNiJIjlyLLM65ZI3NpAqCO98t7XNzfs517dvYDYGVWWWyxhVC4cgvMDe7PmUhSLjXU2B05ABz2lbom72ylVh/FwPmc+mzuphhBBBWNV/mSEE3uQBbka8m/OHwAdDg3hyhQgWO7FgtznduWY3C21Jy39wK1hELEBQSSbAAXJJ0sB31ViMO6MVdWRl0KsCpB94Ooro2Bg2RA+FkkKQStHE4MbSPlaSPV5Fe4UKWVlseY1r0TRbKkZpZMRhePJNnMgl9ksfqBSykEtlXMStvSOugupLctpW5Y3YezHYg44HESIJC/o8ASkgupYKCbkuVAAtYX515t3NjbOMkrYnExGOMgICWTiltM1h6RUdykH3gc1K1alb1jtm7NWK0mNRoY1Z1iw7K7nEO+oXMt8nDyj0jzF/cdKxRjztwg4S/ohyGYD3kAAn9KgtUpSgUpSgVtWD9mnyr+K1Wtqwfs0+VfxXLU6bxa3jPaP8AM35qzV7Ge0f5m/NWa6R0wUpSqFKUoFKUoMvuzvNiMDOJYT7nQ+rIvcf8Hsru+wd5MDtKAhcjXFpIXsSoPYV7R7xpXzjV/B42WJ1kidkdTcMpsRViaSYdU3l8jCsS+BkC314Uh0/4vzA9xv8AGuebS3Q2jAbS4acf1BC6/Wt1/vW57B8tU6WXFxLKOuP0Ht71Posf2rdsB5UdkyD2/DPaJFZf78jV4lOXi2xskpu9wrapAhIA/wBQsx0+JNcfwG7GPmIEWGxDX7QjAD4sRYfqa7x/5/sn/wBuD7vCrGN8puyYxf8AiQ/ujVm/xVmIHEcZszHbOnjaWNoZFIdCcrA2PMEEg61G2cBHFDhLKRJJEZZDcm4d2CadnoID/wAqzXlF33j2hJEIo2SOINYvbMzPa/LkPRGnxrwpvxiQiKI8JmSNYhJwVL8NRlAzH3aVlXmk3SxgWK6DPKwVIgwMmozAmPmotrry7a8o2dLHNleLicNhxEVs6kc7F4idCNLg1nZPKZtBi2YYdla/oGJSoDDKwA7mHPvrF43evFyZQriFVBASAcFQD7ktfl20VtO2NycHwcRJCs6tEqFY1lWYlmVWN4sgcRgP65Y1gMRuFjkkjjIjzOnEb0wBCl8t5SbBdQR23IIFzpXpfe6JLSxLK+LMQjM0oRVhGXIeHGt8zEFhmY/pVT+U3aBzEfw6s5Ul1iGbMvI3Pb2U4Ri9q4DGu8YdM5yGOMx2YPHhgUJXLzChDc+491X8TuPjVy5BFNm4fsHWQji6pmX1gG7CRb316W8o+O5hcMp1BKwqCUYlmQ/0sWYkdtzXv3g3+mXEKcO8TRKiXUJZXJjyMHAsSBmYAX007hQYOTcfaimxwmI520W4JtfRhoRbt5e+vTvZu++Ghwl0iX+V/MKvGWaV3dvSCsSQFyqDa3o2vXj2nvXip4+ESiRXW0US5EAW9gAOy7Ftb6m9Y/GbQklEYcg8JBGulvQBLC/f65/tQealKVFKUpQKUpQK2rB+zT5V/FarW1YP2afKv4rlqdN4tbxntH+ZvzVmr2M9o/zN+as10jpgpSlUKUpQKUpQKUpQKUpQKUpQKUpQKUpQKUpQKUpQKUpQKUpQKUpQKUpQK2rB+zT5V/FarW1YP2afKv4rlqdN4sHLgJHZmQBgSTzAtfXW9qp80T9H3L41NKk5zHBthHmifo+5fGnmifo+5fGppU9krthHmifo+5fGnmifo+5fGppT2SbYR5on6PuXxp5on6PuXxqaU9km2EeaJ+j7l8aeaJ+j7l8amlPZJthHmifo+5fGnmifo+5fGppT2SbYR5on6PuXxp5on6PuXxqaU9km2EeaJ+j7l8aeaJ+j7l8amlPZJthHmifo+5fGnmifo+5fGppT2SbYR5on6PuXxp5on6PuXxqaU9km2EeaJ+j7l8aeaJ+j7l8amlPZJthHmifo+5fGnmifo+5fGppT2SbYR5on6PuXxp5on6PuXxqaU9km2EeaJ+j7l8aeaJ+j7l8amlPZJthHmifo+5fGnmifo+5fGppT2SbYQdlTDUrYd9x/g1lIdpRqqqb3UAGw7RpSlaj6+06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490758"/>
            <a:ext cx="4320480" cy="237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49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8" y="168019"/>
            <a:ext cx="4876006" cy="650134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652120" y="1983510"/>
            <a:ext cx="292492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Voici Étienne et Alexis en train de faire un </a:t>
            </a:r>
            <a:r>
              <a:rPr lang="fr-C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quinzee</a:t>
            </a:r>
            <a:r>
              <a:rPr lang="fr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. Ils travaillent très fort!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9694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8"/>
            <a:ext cx="6912768" cy="51845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3568" y="5608370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Devinez  où Frédéric se cache dans la photo du </a:t>
            </a:r>
            <a:r>
              <a:rPr lang="fr-CA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quinzee</a:t>
            </a:r>
            <a:r>
              <a:rPr lang="fr-C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Vous ne savez pas qu’est-ce que c’est un </a:t>
            </a:r>
            <a:r>
              <a:rPr lang="fr-CA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quinzee</a:t>
            </a:r>
            <a:r>
              <a:rPr lang="fr-C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C’est fait avec des branches et de la neige.</a:t>
            </a:r>
            <a:endParaRPr lang="fr-CA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010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752528" cy="63367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08104" y="2375009"/>
            <a:ext cx="3240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Nous avons fait  des macarons avec  Devine, c`était  amusant.</a:t>
            </a:r>
            <a:endParaRPr lang="fr-CA" sz="3200" dirty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7386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6" y="182199"/>
            <a:ext cx="4876006" cy="650134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08104" y="692696"/>
            <a:ext cx="36724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avons fait du mini-golf et c’était très amusant.</a:t>
            </a:r>
            <a:endParaRPr lang="fr-CA" sz="6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963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68660"/>
            <a:ext cx="6768752" cy="50765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43608" y="5661248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super terrain de golf d’hiver avec notre championne Norah!</a:t>
            </a:r>
            <a:endParaRPr lang="fr-C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2516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84" y="334242"/>
            <a:ext cx="6660232" cy="49951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68152" y="5517232"/>
            <a:ext cx="6444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 smtClean="0">
                <a:solidFill>
                  <a:srgbClr val="0070C0"/>
                </a:solidFill>
                <a:latin typeface="Agency FB" pitchFamily="34" charset="0"/>
              </a:rPr>
              <a:t>Aux olympiades, nous avons fait du souque à la corde. Benjamin était l’arbitre.</a:t>
            </a:r>
            <a:endParaRPr lang="fr-CA" sz="3200" dirty="0">
              <a:solidFill>
                <a:srgbClr val="0070C0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21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12136"/>
            <a:ext cx="6652096" cy="49890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36475" y="5571237"/>
            <a:ext cx="6907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On était en train de faire une course à relais. Sur la photo, il y a Devine, notre animatrice.</a:t>
            </a:r>
            <a:endParaRPr lang="fr-C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3145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752528" cy="63367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29583" y="2204864"/>
            <a:ext cx="2952328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la photo</a:t>
            </a:r>
            <a:r>
              <a:rPr lang="fr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fr-C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était en train </a:t>
            </a:r>
            <a:r>
              <a:rPr lang="fr-C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faire une course à relais. Oh que c’était amusant</a:t>
            </a:r>
            <a:r>
              <a:rPr lang="fr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91530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76" y="342038"/>
            <a:ext cx="6804248" cy="51031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5694347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Nous avons joué au ballon chinois. C’était amusant. La majorité des joueurs étaient des garçons. </a:t>
            </a:r>
            <a:endParaRPr lang="fr-CA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26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6034"/>
            <a:ext cx="6852253" cy="513919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45840" y="573325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Julianne et </a:t>
            </a:r>
            <a:r>
              <a:rPr lang="fr-CA" sz="2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S</a:t>
            </a:r>
            <a:r>
              <a:rPr lang="fr-CA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ara à la fin de notre aventure  étaient très  fatiguées. Ouf! Quelle grosse journée!</a:t>
            </a:r>
            <a:endParaRPr lang="fr-CA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11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60040"/>
            <a:ext cx="6492213" cy="486916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3528" y="558924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BatangChe" pitchFamily="49" charset="-127"/>
                <a:cs typeface="Calibri" pitchFamily="34" charset="0"/>
              </a:rPr>
              <a:t>Voici la classe en raquettes pour aller au village des lutins.</a:t>
            </a:r>
            <a:endParaRPr lang="fr-CA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BatangChe" pitchFamily="49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48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7" y="260648"/>
            <a:ext cx="4792245" cy="638966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08104" y="1268760"/>
            <a:ext cx="33123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>
                <a:solidFill>
                  <a:srgbClr val="BB0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Sur cette photo , il y a de la neige. Les Espions en herbe  sont contents.</a:t>
            </a:r>
            <a:endParaRPr lang="fr-CA" sz="5400" b="1" dirty="0">
              <a:solidFill>
                <a:srgbClr val="BB0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84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ee-Zian\Pictures\jour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611560" y="480542"/>
            <a:ext cx="7992888" cy="1508298"/>
          </a:xfrm>
        </p:spPr>
        <p:txBody>
          <a:bodyPr>
            <a:normAutofit/>
          </a:bodyPr>
          <a:lstStyle/>
          <a:p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é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</a:t>
            </a:r>
            <a:r>
              <a:rPr lang="fr-CA" sz="4000" b="1" dirty="0" smtClean="0">
                <a:ln w="1270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fr-CA" sz="4000" b="1" dirty="0">
              <a:ln w="12700">
                <a:solidFill>
                  <a:schemeClr val="tx1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Image 4" descr="C:\Users\Lee-Zian\Downloads\imagesCAV4MMRE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942">
            <a:off x="5946561" y="2618969"/>
            <a:ext cx="2481298" cy="36046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archemin vertical 2"/>
          <p:cNvSpPr/>
          <p:nvPr/>
        </p:nvSpPr>
        <p:spPr>
          <a:xfrm>
            <a:off x="467544" y="2060848"/>
            <a:ext cx="5256584" cy="4536504"/>
          </a:xfrm>
          <a:prstGeom prst="verticalScroll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>
              <a:lnSpc>
                <a:spcPct val="114000"/>
              </a:lnSpc>
            </a:pPr>
            <a:endParaRPr lang="fr-CA" sz="2000" dirty="0" smtClean="0">
              <a:ln w="3175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Anne-Sophie</a:t>
            </a: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Raphaël</a:t>
            </a: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Fabrice</a:t>
            </a: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Mathieu</a:t>
            </a: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Samuel</a:t>
            </a: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Ariane</a:t>
            </a: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Sara</a:t>
            </a: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Julianne</a:t>
            </a: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Myriam</a:t>
            </a: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Alex</a:t>
            </a:r>
          </a:p>
          <a:p>
            <a:pPr algn="ctr">
              <a:lnSpc>
                <a:spcPct val="114000"/>
              </a:lnSpc>
            </a:pPr>
            <a:endParaRPr lang="fr-CA" sz="2000" dirty="0" smtClean="0">
              <a:ln w="3175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114000"/>
              </a:lnSpc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Julien</a:t>
            </a:r>
          </a:p>
          <a:p>
            <a:pPr algn="ctr">
              <a:lnSpc>
                <a:spcPct val="114000"/>
              </a:lnSpc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Benjamin</a:t>
            </a:r>
          </a:p>
          <a:p>
            <a:pPr algn="ctr">
              <a:lnSpc>
                <a:spcPct val="114000"/>
              </a:lnSpc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Norah</a:t>
            </a:r>
          </a:p>
          <a:p>
            <a:pPr algn="ctr">
              <a:lnSpc>
                <a:spcPct val="114000"/>
              </a:lnSpc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Émilie</a:t>
            </a:r>
          </a:p>
          <a:p>
            <a:pPr algn="ctr">
              <a:lnSpc>
                <a:spcPct val="114000"/>
              </a:lnSpc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Laurence</a:t>
            </a:r>
          </a:p>
          <a:p>
            <a:pPr algn="ctr">
              <a:lnSpc>
                <a:spcPct val="114000"/>
              </a:lnSpc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David</a:t>
            </a:r>
          </a:p>
          <a:p>
            <a:pPr algn="ctr">
              <a:lnSpc>
                <a:spcPct val="114000"/>
              </a:lnSpc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Étienne</a:t>
            </a:r>
          </a:p>
          <a:p>
            <a:pPr algn="ctr">
              <a:lnSpc>
                <a:spcPct val="114000"/>
              </a:lnSpc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Frédéric</a:t>
            </a:r>
          </a:p>
          <a:p>
            <a:pPr algn="ctr">
              <a:lnSpc>
                <a:spcPct val="114000"/>
              </a:lnSpc>
            </a:pPr>
            <a:r>
              <a:rPr lang="fr-CA" sz="2000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Alexis</a:t>
            </a:r>
            <a:endParaRPr lang="fr-CA" sz="2000" dirty="0">
              <a:ln w="317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37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624736" cy="49685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7584" y="5445224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On faisait de la raquette dans la forêt. On s’en allait voir le Yéti.</a:t>
            </a:r>
          </a:p>
        </p:txBody>
      </p:sp>
    </p:spTree>
    <p:extLst>
      <p:ext uri="{BB962C8B-B14F-4D97-AF65-F5344CB8AC3E}">
        <p14:creationId xmlns:p14="http://schemas.microsoft.com/office/powerpoint/2010/main" val="1029727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3" y="233424"/>
            <a:ext cx="4799167" cy="639888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36096" y="1556791"/>
            <a:ext cx="40396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Pendant  qu’on faisait la promenade, on a vu le village de lutins</a:t>
            </a:r>
            <a:r>
              <a:rPr lang="fr-CA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.</a:t>
            </a:r>
          </a:p>
          <a:p>
            <a:r>
              <a:rPr lang="fr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869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9193"/>
            <a:ext cx="4765458" cy="635394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724128" y="839383"/>
            <a:ext cx="2592288" cy="520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itchFamily="66" charset="0"/>
              </a:rPr>
              <a:t>Les Espions sourient et attendent dans les escaliers. Ariane a aimé glisser avec Émilie.</a:t>
            </a:r>
            <a:endParaRPr lang="fr-CA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22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624736" cy="49685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87524" y="565929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C’est Mathieu et Samuel dans un tube. Après, ils s’en allaient glisser.  </a:t>
            </a:r>
            <a:endParaRPr lang="fr-C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70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4654"/>
            <a:ext cx="6840760" cy="51305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72693" y="5745218"/>
            <a:ext cx="7399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É</a:t>
            </a:r>
            <a:r>
              <a:rPr lang="fr-C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milie et Ariane ont aimé glisser car c’était amusant. </a:t>
            </a:r>
            <a:r>
              <a:rPr lang="fr-C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Ç</a:t>
            </a:r>
            <a:r>
              <a:rPr lang="fr-C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allait vraiment vite</a:t>
            </a:r>
            <a:r>
              <a:rPr lang="fr-C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32069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260648"/>
            <a:ext cx="7056784" cy="529258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5576" y="56612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</a:rPr>
              <a:t>Voici quand on a bu du chocolat chaud à la pause. C’était trop bon!             </a:t>
            </a:r>
            <a:endParaRPr lang="fr-C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98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e-Zian\Pictures\jour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1" y="332656"/>
            <a:ext cx="6720747" cy="50405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27784" y="4679265"/>
            <a:ext cx="6408712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Alexis et Étienne boivent du chocolat chaud. Ça les a réchauffés. </a:t>
            </a:r>
          </a:p>
          <a:p>
            <a:r>
              <a:rPr lang="fr-CA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Mmmmmmm</a:t>
            </a:r>
            <a:r>
              <a:rPr lang="fr-C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… c’était bon!</a:t>
            </a:r>
            <a:endParaRPr lang="fr-CA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390</Words>
  <Application>Microsoft Office PowerPoint</Application>
  <PresentationFormat>Affichage à l'écran (4:3)</PresentationFormat>
  <Paragraphs>85</Paragraphs>
  <Slides>21</Slides>
  <Notes>20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Reportage par les Espions en herbe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Lee-Zian Génier</dc:creator>
  <cp:lastModifiedBy>René Morissette</cp:lastModifiedBy>
  <cp:revision>53</cp:revision>
  <dcterms:created xsi:type="dcterms:W3CDTF">2013-02-19T01:26:10Z</dcterms:created>
  <dcterms:modified xsi:type="dcterms:W3CDTF">2013-06-03T00:35:23Z</dcterms:modified>
</cp:coreProperties>
</file>