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6" r:id="rId5"/>
    <p:sldId id="258" r:id="rId6"/>
    <p:sldId id="259" r:id="rId7"/>
    <p:sldId id="262" r:id="rId8"/>
    <p:sldId id="263" r:id="rId9"/>
    <p:sldId id="265" r:id="rId10"/>
    <p:sldId id="273" r:id="rId11"/>
    <p:sldId id="284" r:id="rId12"/>
    <p:sldId id="260" r:id="rId13"/>
    <p:sldId id="267" r:id="rId14"/>
    <p:sldId id="275" r:id="rId15"/>
    <p:sldId id="280" r:id="rId16"/>
    <p:sldId id="278" r:id="rId17"/>
    <p:sldId id="271" r:id="rId18"/>
    <p:sldId id="277" r:id="rId19"/>
    <p:sldId id="286" r:id="rId20"/>
    <p:sldId id="282" r:id="rId21"/>
    <p:sldId id="283" r:id="rId22"/>
    <p:sldId id="274" r:id="rId23"/>
    <p:sldId id="285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138000-9B1A-4E28-8298-70419EA077AB}" v="32" dt="2018-06-04T16:44:21.055"/>
    <p1510:client id="{2C4D4BA6-3FE2-4CE3-A938-2260236F41FE}" v="126" dt="2018-06-04T16:40:01.668"/>
    <p1510:client id="{51FF6A04-C90B-40E8-B5E0-B68209749257}" v="98" dt="2018-06-04T16:32:26.7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rtier,Hélène" userId="S::helene.fortier@csdps.qc.ca::8e72d0bc-3bae-4867-905c-88c48800e6ea" providerId="AD" clId="Web-{35860FE7-9FDE-47A6-AC3F-37F1C6CD8C82}"/>
    <pc:docChg chg="addSld delSld modSld">
      <pc:chgData name="Fortier,Hélène" userId="S::helene.fortier@csdps.qc.ca::8e72d0bc-3bae-4867-905c-88c48800e6ea" providerId="AD" clId="Web-{35860FE7-9FDE-47A6-AC3F-37F1C6CD8C82}" dt="2018-05-28T19:36:11.026" v="82" actId="1076"/>
      <pc:docMkLst>
        <pc:docMk/>
      </pc:docMkLst>
      <pc:sldChg chg="delSp modSp">
        <pc:chgData name="Fortier,Hélène" userId="S::helene.fortier@csdps.qc.ca::8e72d0bc-3bae-4867-905c-88c48800e6ea" providerId="AD" clId="Web-{35860FE7-9FDE-47A6-AC3F-37F1C6CD8C82}" dt="2018-05-28T19:28:54.924" v="43" actId="20577"/>
        <pc:sldMkLst>
          <pc:docMk/>
          <pc:sldMk cId="3827117163" sldId="258"/>
        </pc:sldMkLst>
        <pc:spChg chg="mod">
          <ac:chgData name="Fortier,Hélène" userId="S::helene.fortier@csdps.qc.ca::8e72d0bc-3bae-4867-905c-88c48800e6ea" providerId="AD" clId="Web-{35860FE7-9FDE-47A6-AC3F-37F1C6CD8C82}" dt="2018-05-28T19:28:54.064" v="41" actId="20577"/>
          <ac:spMkLst>
            <pc:docMk/>
            <pc:sldMk cId="3827117163" sldId="258"/>
            <ac:spMk id="2" creationId="{00000000-0000-0000-0000-000000000000}"/>
          </ac:spMkLst>
        </pc:spChg>
        <pc:spChg chg="del mod">
          <ac:chgData name="Fortier,Hélène" userId="S::helene.fortier@csdps.qc.ca::8e72d0bc-3bae-4867-905c-88c48800e6ea" providerId="AD" clId="Web-{35860FE7-9FDE-47A6-AC3F-37F1C6CD8C82}" dt="2018-05-28T19:28:54.924" v="43" actId="20577"/>
          <ac:spMkLst>
            <pc:docMk/>
            <pc:sldMk cId="3827117163" sldId="258"/>
            <ac:spMk id="3" creationId="{00000000-0000-0000-0000-000000000000}"/>
          </ac:spMkLst>
        </pc:spChg>
      </pc:sldChg>
      <pc:sldChg chg="modSp">
        <pc:chgData name="Fortier,Hélène" userId="S::helene.fortier@csdps.qc.ca::8e72d0bc-3bae-4867-905c-88c48800e6ea" providerId="AD" clId="Web-{35860FE7-9FDE-47A6-AC3F-37F1C6CD8C82}" dt="2018-05-28T19:30:11.800" v="58" actId="20577"/>
        <pc:sldMkLst>
          <pc:docMk/>
          <pc:sldMk cId="1189377613" sldId="259"/>
        </pc:sldMkLst>
        <pc:spChg chg="mod">
          <ac:chgData name="Fortier,Hélène" userId="S::helene.fortier@csdps.qc.ca::8e72d0bc-3bae-4867-905c-88c48800e6ea" providerId="AD" clId="Web-{35860FE7-9FDE-47A6-AC3F-37F1C6CD8C82}" dt="2018-05-28T19:30:11.800" v="58" actId="20577"/>
          <ac:spMkLst>
            <pc:docMk/>
            <pc:sldMk cId="1189377613" sldId="259"/>
            <ac:spMk id="2" creationId="{00000000-0000-0000-0000-000000000000}"/>
          </ac:spMkLst>
        </pc:spChg>
      </pc:sldChg>
      <pc:sldChg chg="modSp">
        <pc:chgData name="Fortier,Hélène" userId="S::helene.fortier@csdps.qc.ca::8e72d0bc-3bae-4867-905c-88c48800e6ea" providerId="AD" clId="Web-{35860FE7-9FDE-47A6-AC3F-37F1C6CD8C82}" dt="2018-05-28T19:32:19.757" v="76" actId="20577"/>
        <pc:sldMkLst>
          <pc:docMk/>
          <pc:sldMk cId="1357155960" sldId="260"/>
        </pc:sldMkLst>
        <pc:spChg chg="mod">
          <ac:chgData name="Fortier,Hélène" userId="S::helene.fortier@csdps.qc.ca::8e72d0bc-3bae-4867-905c-88c48800e6ea" providerId="AD" clId="Web-{35860FE7-9FDE-47A6-AC3F-37F1C6CD8C82}" dt="2018-05-28T19:32:19.757" v="76" actId="20577"/>
          <ac:spMkLst>
            <pc:docMk/>
            <pc:sldMk cId="1357155960" sldId="260"/>
            <ac:spMk id="2" creationId="{00000000-0000-0000-0000-000000000000}"/>
          </ac:spMkLst>
        </pc:spChg>
      </pc:sldChg>
      <pc:sldChg chg="del">
        <pc:chgData name="Fortier,Hélène" userId="S::helene.fortier@csdps.qc.ca::8e72d0bc-3bae-4867-905c-88c48800e6ea" providerId="AD" clId="Web-{35860FE7-9FDE-47A6-AC3F-37F1C6CD8C82}" dt="2018-05-28T19:32:03.146" v="73" actId="20577"/>
        <pc:sldMkLst>
          <pc:docMk/>
          <pc:sldMk cId="3271500509" sldId="264"/>
        </pc:sldMkLst>
      </pc:sldChg>
      <pc:sldChg chg="modSp">
        <pc:chgData name="Fortier,Hélène" userId="S::helene.fortier@csdps.qc.ca::8e72d0bc-3bae-4867-905c-88c48800e6ea" providerId="AD" clId="Web-{35860FE7-9FDE-47A6-AC3F-37F1C6CD8C82}" dt="2018-05-28T19:30:51.488" v="71" actId="20577"/>
        <pc:sldMkLst>
          <pc:docMk/>
          <pc:sldMk cId="1028931749" sldId="265"/>
        </pc:sldMkLst>
        <pc:spChg chg="mod">
          <ac:chgData name="Fortier,Hélène" userId="S::helene.fortier@csdps.qc.ca::8e72d0bc-3bae-4867-905c-88c48800e6ea" providerId="AD" clId="Web-{35860FE7-9FDE-47A6-AC3F-37F1C6CD8C82}" dt="2018-05-28T19:30:51.488" v="71" actId="20577"/>
          <ac:spMkLst>
            <pc:docMk/>
            <pc:sldMk cId="1028931749" sldId="265"/>
            <ac:spMk id="2" creationId="{00000000-0000-0000-0000-000000000000}"/>
          </ac:spMkLst>
        </pc:spChg>
      </pc:sldChg>
      <pc:sldChg chg="modSp">
        <pc:chgData name="Fortier,Hélène" userId="S::helene.fortier@csdps.qc.ca::8e72d0bc-3bae-4867-905c-88c48800e6ea" providerId="AD" clId="Web-{35860FE7-9FDE-47A6-AC3F-37F1C6CD8C82}" dt="2018-05-28T19:35:01.228" v="79" actId="1076"/>
        <pc:sldMkLst>
          <pc:docMk/>
          <pc:sldMk cId="283474952" sldId="268"/>
        </pc:sldMkLst>
        <pc:picChg chg="mod">
          <ac:chgData name="Fortier,Hélène" userId="S::helene.fortier@csdps.qc.ca::8e72d0bc-3bae-4867-905c-88c48800e6ea" providerId="AD" clId="Web-{35860FE7-9FDE-47A6-AC3F-37F1C6CD8C82}" dt="2018-05-28T19:35:01.228" v="79" actId="1076"/>
          <ac:picMkLst>
            <pc:docMk/>
            <pc:sldMk cId="283474952" sldId="268"/>
            <ac:picMk id="4" creationId="{1C6183AC-3DD1-4A39-B899-BF896EA6FB08}"/>
          </ac:picMkLst>
        </pc:picChg>
      </pc:sldChg>
      <pc:sldChg chg="modSp">
        <pc:chgData name="Fortier,Hélène" userId="S::helene.fortier@csdps.qc.ca::8e72d0bc-3bae-4867-905c-88c48800e6ea" providerId="AD" clId="Web-{35860FE7-9FDE-47A6-AC3F-37F1C6CD8C82}" dt="2018-05-28T19:36:11.026" v="82" actId="1076"/>
        <pc:sldMkLst>
          <pc:docMk/>
          <pc:sldMk cId="427407825" sldId="270"/>
        </pc:sldMkLst>
        <pc:picChg chg="mod">
          <ac:chgData name="Fortier,Hélène" userId="S::helene.fortier@csdps.qc.ca::8e72d0bc-3bae-4867-905c-88c48800e6ea" providerId="AD" clId="Web-{35860FE7-9FDE-47A6-AC3F-37F1C6CD8C82}" dt="2018-05-28T19:36:11.026" v="82" actId="1076"/>
          <ac:picMkLst>
            <pc:docMk/>
            <pc:sldMk cId="427407825" sldId="270"/>
            <ac:picMk id="2" creationId="{6756B08C-B00A-4C09-80A6-4C0FEC766831}"/>
          </ac:picMkLst>
        </pc:picChg>
      </pc:sldChg>
      <pc:sldChg chg="addSp delSp modSp new">
        <pc:chgData name="Fortier,Hélène" userId="S::helene.fortier@csdps.qc.ca::8e72d0bc-3bae-4867-905c-88c48800e6ea" providerId="AD" clId="Web-{35860FE7-9FDE-47A6-AC3F-37F1C6CD8C82}" dt="2018-05-28T19:35:47.400" v="80" actId="1076"/>
        <pc:sldMkLst>
          <pc:docMk/>
          <pc:sldMk cId="3815982467" sldId="272"/>
        </pc:sldMkLst>
        <pc:picChg chg="add del mod">
          <ac:chgData name="Fortier,Hélène" userId="S::helene.fortier@csdps.qc.ca::8e72d0bc-3bae-4867-905c-88c48800e6ea" providerId="AD" clId="Web-{35860FE7-9FDE-47A6-AC3F-37F1C6CD8C82}" dt="2018-05-28T19:35:47.400" v="80" actId="1076"/>
          <ac:picMkLst>
            <pc:docMk/>
            <pc:sldMk cId="3815982467" sldId="272"/>
            <ac:picMk id="4" creationId="{290BA70A-2A12-4B91-97FF-880109E62D60}"/>
          </ac:picMkLst>
        </pc:picChg>
      </pc:sldChg>
    </pc:docChg>
  </pc:docChgLst>
  <pc:docChgLst>
    <pc:chgData name="Lavoie,Audrey" userId="S::audrey.lavoie@csdps.qc.ca::2474a2bc-78e6-44fd-8bf2-c8d6829a6267" providerId="AD" clId="Web-{DCEB299B-8D3E-438D-9C83-40A91A1C0BDA}"/>
    <pc:docChg chg="addSld modSld">
      <pc:chgData name="Lavoie,Audrey" userId="S::audrey.lavoie@csdps.qc.ca::2474a2bc-78e6-44fd-8bf2-c8d6829a6267" providerId="AD" clId="Web-{DCEB299B-8D3E-438D-9C83-40A91A1C0BDA}" dt="2018-06-01T19:32:10.795" v="361" actId="20577"/>
      <pc:docMkLst>
        <pc:docMk/>
      </pc:docMkLst>
      <pc:sldChg chg="modSp">
        <pc:chgData name="Lavoie,Audrey" userId="S::audrey.lavoie@csdps.qc.ca::2474a2bc-78e6-44fd-8bf2-c8d6829a6267" providerId="AD" clId="Web-{DCEB299B-8D3E-438D-9C83-40A91A1C0BDA}" dt="2018-06-01T19:32:10.795" v="360" actId="20577"/>
        <pc:sldMkLst>
          <pc:docMk/>
          <pc:sldMk cId="1357155960" sldId="260"/>
        </pc:sldMkLst>
        <pc:spChg chg="mod">
          <ac:chgData name="Lavoie,Audrey" userId="S::audrey.lavoie@csdps.qc.ca::2474a2bc-78e6-44fd-8bf2-c8d6829a6267" providerId="AD" clId="Web-{DCEB299B-8D3E-438D-9C83-40A91A1C0BDA}" dt="2018-06-01T19:32:10.795" v="360" actId="20577"/>
          <ac:spMkLst>
            <pc:docMk/>
            <pc:sldMk cId="1357155960" sldId="260"/>
            <ac:spMk id="3" creationId="{00000000-0000-0000-0000-000000000000}"/>
          </ac:spMkLst>
        </pc:spChg>
      </pc:sldChg>
      <pc:sldChg chg="modSp">
        <pc:chgData name="Lavoie,Audrey" userId="S::audrey.lavoie@csdps.qc.ca::2474a2bc-78e6-44fd-8bf2-c8d6829a6267" providerId="AD" clId="Web-{DCEB299B-8D3E-438D-9C83-40A91A1C0BDA}" dt="2018-06-01T19:30:19.477" v="325" actId="20577"/>
        <pc:sldMkLst>
          <pc:docMk/>
          <pc:sldMk cId="1028931749" sldId="265"/>
        </pc:sldMkLst>
        <pc:spChg chg="mod">
          <ac:chgData name="Lavoie,Audrey" userId="S::audrey.lavoie@csdps.qc.ca::2474a2bc-78e6-44fd-8bf2-c8d6829a6267" providerId="AD" clId="Web-{DCEB299B-8D3E-438D-9C83-40A91A1C0BDA}" dt="2018-06-01T19:30:19.477" v="325" actId="20577"/>
          <ac:spMkLst>
            <pc:docMk/>
            <pc:sldMk cId="1028931749" sldId="265"/>
            <ac:spMk id="3" creationId="{00000000-0000-0000-0000-000000000000}"/>
          </ac:spMkLst>
        </pc:spChg>
      </pc:sldChg>
      <pc:sldChg chg="modSp new">
        <pc:chgData name="Lavoie,Audrey" userId="S::audrey.lavoie@csdps.qc.ca::2474a2bc-78e6-44fd-8bf2-c8d6829a6267" providerId="AD" clId="Web-{DCEB299B-8D3E-438D-9C83-40A91A1C0BDA}" dt="2018-06-01T19:31:27.887" v="344" actId="20577"/>
        <pc:sldMkLst>
          <pc:docMk/>
          <pc:sldMk cId="2024789005" sldId="273"/>
        </pc:sldMkLst>
        <pc:spChg chg="mod">
          <ac:chgData name="Lavoie,Audrey" userId="S::audrey.lavoie@csdps.qc.ca::2474a2bc-78e6-44fd-8bf2-c8d6829a6267" providerId="AD" clId="Web-{DCEB299B-8D3E-438D-9C83-40A91A1C0BDA}" dt="2018-06-01T19:25:26.292" v="148" actId="20577"/>
          <ac:spMkLst>
            <pc:docMk/>
            <pc:sldMk cId="2024789005" sldId="273"/>
            <ac:spMk id="2" creationId="{E7B9597E-4A1C-4E60-A0CB-C3D229888252}"/>
          </ac:spMkLst>
        </pc:spChg>
        <pc:spChg chg="mod">
          <ac:chgData name="Lavoie,Audrey" userId="S::audrey.lavoie@csdps.qc.ca::2474a2bc-78e6-44fd-8bf2-c8d6829a6267" providerId="AD" clId="Web-{DCEB299B-8D3E-438D-9C83-40A91A1C0BDA}" dt="2018-06-01T19:31:27.887" v="344" actId="20577"/>
          <ac:spMkLst>
            <pc:docMk/>
            <pc:sldMk cId="2024789005" sldId="273"/>
            <ac:spMk id="3" creationId="{091045EB-4782-456D-98F2-0DD97B714ED8}"/>
          </ac:spMkLst>
        </pc:spChg>
      </pc:sldChg>
      <pc:sldChg chg="modSp new">
        <pc:chgData name="Lavoie,Audrey" userId="S::audrey.lavoie@csdps.qc.ca::2474a2bc-78e6-44fd-8bf2-c8d6829a6267" providerId="AD" clId="Web-{DCEB299B-8D3E-438D-9C83-40A91A1C0BDA}" dt="2018-06-01T19:29:24.022" v="292" actId="20577"/>
        <pc:sldMkLst>
          <pc:docMk/>
          <pc:sldMk cId="4074607662" sldId="274"/>
        </pc:sldMkLst>
        <pc:spChg chg="mod">
          <ac:chgData name="Lavoie,Audrey" userId="S::audrey.lavoie@csdps.qc.ca::2474a2bc-78e6-44fd-8bf2-c8d6829a6267" providerId="AD" clId="Web-{DCEB299B-8D3E-438D-9C83-40A91A1C0BDA}" dt="2018-06-01T19:28:34.566" v="243" actId="20577"/>
          <ac:spMkLst>
            <pc:docMk/>
            <pc:sldMk cId="4074607662" sldId="274"/>
            <ac:spMk id="2" creationId="{5596359B-E7D7-42D0-AEBB-2C894E8CDC30}"/>
          </ac:spMkLst>
        </pc:spChg>
        <pc:spChg chg="mod">
          <ac:chgData name="Lavoie,Audrey" userId="S::audrey.lavoie@csdps.qc.ca::2474a2bc-78e6-44fd-8bf2-c8d6829a6267" providerId="AD" clId="Web-{DCEB299B-8D3E-438D-9C83-40A91A1C0BDA}" dt="2018-06-01T19:29:24.022" v="292" actId="20577"/>
          <ac:spMkLst>
            <pc:docMk/>
            <pc:sldMk cId="4074607662" sldId="274"/>
            <ac:spMk id="3" creationId="{13F73009-E298-4B61-934D-AAC28B669BD7}"/>
          </ac:spMkLst>
        </pc:spChg>
      </pc:sldChg>
    </pc:docChg>
  </pc:docChgLst>
  <pc:docChgLst>
    <pc:chgData name="Lavoie,Audrey" userId="S::audrey.lavoie@csdps.qc.ca::2474a2bc-78e6-44fd-8bf2-c8d6829a6267" providerId="AD" clId="Web-{517AF366-6E36-4ADA-98E9-002B168CCA1F}"/>
    <pc:docChg chg="addSld modSld">
      <pc:chgData name="Lavoie,Audrey" userId="S::audrey.lavoie@csdps.qc.ca::2474a2bc-78e6-44fd-8bf2-c8d6829a6267" providerId="AD" clId="Web-{517AF366-6E36-4ADA-98E9-002B168CCA1F}" dt="2018-06-04T16:26:11.116" v="365" actId="14100"/>
      <pc:docMkLst>
        <pc:docMk/>
      </pc:docMkLst>
      <pc:sldChg chg="modSp">
        <pc:chgData name="Lavoie,Audrey" userId="S::audrey.lavoie@csdps.qc.ca::2474a2bc-78e6-44fd-8bf2-c8d6829a6267" providerId="AD" clId="Web-{517AF366-6E36-4ADA-98E9-002B168CCA1F}" dt="2018-06-04T16:25:40.740" v="360" actId="20577"/>
        <pc:sldMkLst>
          <pc:docMk/>
          <pc:sldMk cId="2846044157" sldId="267"/>
        </pc:sldMkLst>
        <pc:spChg chg="mod">
          <ac:chgData name="Lavoie,Audrey" userId="S::audrey.lavoie@csdps.qc.ca::2474a2bc-78e6-44fd-8bf2-c8d6829a6267" providerId="AD" clId="Web-{517AF366-6E36-4ADA-98E9-002B168CCA1F}" dt="2018-06-04T16:25:40.740" v="360" actId="20577"/>
          <ac:spMkLst>
            <pc:docMk/>
            <pc:sldMk cId="2846044157" sldId="267"/>
            <ac:spMk id="5" creationId="{0E0C4064-307E-4C7E-9339-3502E1EC498F}"/>
          </ac:spMkLst>
        </pc:spChg>
      </pc:sldChg>
      <pc:sldChg chg="modSp addAnim modAnim">
        <pc:chgData name="Lavoie,Audrey" userId="S::audrey.lavoie@csdps.qc.ca::2474a2bc-78e6-44fd-8bf2-c8d6829a6267" providerId="AD" clId="Web-{517AF366-6E36-4ADA-98E9-002B168CCA1F}" dt="2018-06-04T16:24:22.846" v="350" actId="20577"/>
        <pc:sldMkLst>
          <pc:docMk/>
          <pc:sldMk cId="2024789005" sldId="273"/>
        </pc:sldMkLst>
        <pc:spChg chg="mod">
          <ac:chgData name="Lavoie,Audrey" userId="S::audrey.lavoie@csdps.qc.ca::2474a2bc-78e6-44fd-8bf2-c8d6829a6267" providerId="AD" clId="Web-{517AF366-6E36-4ADA-98E9-002B168CCA1F}" dt="2018-06-04T16:24:22.846" v="350" actId="20577"/>
          <ac:spMkLst>
            <pc:docMk/>
            <pc:sldMk cId="2024789005" sldId="273"/>
            <ac:spMk id="3" creationId="{091045EB-4782-456D-98F2-0DD97B714ED8}"/>
          </ac:spMkLst>
        </pc:spChg>
      </pc:sldChg>
      <pc:sldChg chg="modSp">
        <pc:chgData name="Lavoie,Audrey" userId="S::audrey.lavoie@csdps.qc.ca::2474a2bc-78e6-44fd-8bf2-c8d6829a6267" providerId="AD" clId="Web-{517AF366-6E36-4ADA-98E9-002B168CCA1F}" dt="2018-06-04T16:25:55.506" v="363" actId="14100"/>
        <pc:sldMkLst>
          <pc:docMk/>
          <pc:sldMk cId="688137450" sldId="275"/>
        </pc:sldMkLst>
        <pc:spChg chg="mod">
          <ac:chgData name="Lavoie,Audrey" userId="S::audrey.lavoie@csdps.qc.ca::2474a2bc-78e6-44fd-8bf2-c8d6829a6267" providerId="AD" clId="Web-{517AF366-6E36-4ADA-98E9-002B168CCA1F}" dt="2018-06-04T16:25:55.506" v="363" actId="14100"/>
          <ac:spMkLst>
            <pc:docMk/>
            <pc:sldMk cId="688137450" sldId="275"/>
            <ac:spMk id="2" creationId="{E09CEB4E-8CA0-4EC9-AD46-2B4E5E0D27EA}"/>
          </ac:spMkLst>
        </pc:spChg>
      </pc:sldChg>
      <pc:sldChg chg="modSp">
        <pc:chgData name="Lavoie,Audrey" userId="S::audrey.lavoie@csdps.qc.ca::2474a2bc-78e6-44fd-8bf2-c8d6829a6267" providerId="AD" clId="Web-{517AF366-6E36-4ADA-98E9-002B168CCA1F}" dt="2018-06-04T16:26:11.116" v="365" actId="14100"/>
        <pc:sldMkLst>
          <pc:docMk/>
          <pc:sldMk cId="482440757" sldId="280"/>
        </pc:sldMkLst>
        <pc:spChg chg="mod">
          <ac:chgData name="Lavoie,Audrey" userId="S::audrey.lavoie@csdps.qc.ca::2474a2bc-78e6-44fd-8bf2-c8d6829a6267" providerId="AD" clId="Web-{517AF366-6E36-4ADA-98E9-002B168CCA1F}" dt="2018-06-04T16:26:11.116" v="365" actId="14100"/>
          <ac:spMkLst>
            <pc:docMk/>
            <pc:sldMk cId="482440757" sldId="280"/>
            <ac:spMk id="5" creationId="{0E0C4064-307E-4C7E-9339-3502E1EC498F}"/>
          </ac:spMkLst>
        </pc:spChg>
      </pc:sldChg>
      <pc:sldChg chg="modSp new addAnim modAnim">
        <pc:chgData name="Lavoie,Audrey" userId="S::audrey.lavoie@csdps.qc.ca::2474a2bc-78e6-44fd-8bf2-c8d6829a6267" providerId="AD" clId="Web-{517AF366-6E36-4ADA-98E9-002B168CCA1F}" dt="2018-06-04T16:23:58.016" v="343" actId="20577"/>
        <pc:sldMkLst>
          <pc:docMk/>
          <pc:sldMk cId="1031059541" sldId="284"/>
        </pc:sldMkLst>
        <pc:spChg chg="mod">
          <ac:chgData name="Lavoie,Audrey" userId="S::audrey.lavoie@csdps.qc.ca::2474a2bc-78e6-44fd-8bf2-c8d6829a6267" providerId="AD" clId="Web-{517AF366-6E36-4ADA-98E9-002B168CCA1F}" dt="2018-06-04T16:23:55.016" v="342" actId="20577"/>
          <ac:spMkLst>
            <pc:docMk/>
            <pc:sldMk cId="1031059541" sldId="284"/>
            <ac:spMk id="2" creationId="{F1512C2C-B9B3-4528-A4BB-67A187676311}"/>
          </ac:spMkLst>
        </pc:spChg>
        <pc:spChg chg="mod">
          <ac:chgData name="Lavoie,Audrey" userId="S::audrey.lavoie@csdps.qc.ca::2474a2bc-78e6-44fd-8bf2-c8d6829a6267" providerId="AD" clId="Web-{517AF366-6E36-4ADA-98E9-002B168CCA1F}" dt="2018-06-04T16:23:58.016" v="343" actId="20577"/>
          <ac:spMkLst>
            <pc:docMk/>
            <pc:sldMk cId="1031059541" sldId="284"/>
            <ac:spMk id="3" creationId="{C92D4693-F3DC-4517-BADC-9D388C13B3F3}"/>
          </ac:spMkLst>
        </pc:spChg>
      </pc:sldChg>
    </pc:docChg>
  </pc:docChgLst>
  <pc:docChgLst>
    <pc:chgData name="Fortier,Hélène" userId="S::helene.fortier@csdps.qc.ca::8e72d0bc-3bae-4867-905c-88c48800e6ea" providerId="AD" clId="Web-{C5FBF666-6BDA-47F1-800D-1D210C4721A0}"/>
    <pc:docChg chg="addSld modSld sldOrd">
      <pc:chgData name="Fortier,Hélène" userId="S::helene.fortier@csdps.qc.ca::8e72d0bc-3bae-4867-905c-88c48800e6ea" providerId="AD" clId="Web-{C5FBF666-6BDA-47F1-800D-1D210C4721A0}" dt="2018-06-04T17:18:07.907" v="81" actId="20577"/>
      <pc:docMkLst>
        <pc:docMk/>
      </pc:docMkLst>
      <pc:sldChg chg="modSp">
        <pc:chgData name="Fortier,Hélène" userId="S::helene.fortier@csdps.qc.ca::8e72d0bc-3bae-4867-905c-88c48800e6ea" providerId="AD" clId="Web-{C5FBF666-6BDA-47F1-800D-1D210C4721A0}" dt="2018-06-04T17:18:07.907" v="80" actId="20577"/>
        <pc:sldMkLst>
          <pc:docMk/>
          <pc:sldMk cId="1028931749" sldId="265"/>
        </pc:sldMkLst>
        <pc:spChg chg="mod">
          <ac:chgData name="Fortier,Hélène" userId="S::helene.fortier@csdps.qc.ca::8e72d0bc-3bae-4867-905c-88c48800e6ea" providerId="AD" clId="Web-{C5FBF666-6BDA-47F1-800D-1D210C4721A0}" dt="2018-06-04T17:18:07.907" v="80" actId="20577"/>
          <ac:spMkLst>
            <pc:docMk/>
            <pc:sldMk cId="1028931749" sldId="265"/>
            <ac:spMk id="3" creationId="{00000000-0000-0000-0000-000000000000}"/>
          </ac:spMkLst>
        </pc:spChg>
      </pc:sldChg>
      <pc:sldChg chg="addSp modSp">
        <pc:chgData name="Fortier,Hélène" userId="S::helene.fortier@csdps.qc.ca::8e72d0bc-3bae-4867-905c-88c48800e6ea" providerId="AD" clId="Web-{C5FBF666-6BDA-47F1-800D-1D210C4721A0}" dt="2018-06-04T17:14:49.100" v="76" actId="14100"/>
        <pc:sldMkLst>
          <pc:docMk/>
          <pc:sldMk cId="3469909384" sldId="282"/>
        </pc:sldMkLst>
        <pc:picChg chg="add mod">
          <ac:chgData name="Fortier,Hélène" userId="S::helene.fortier@csdps.qc.ca::8e72d0bc-3bae-4867-905c-88c48800e6ea" providerId="AD" clId="Web-{C5FBF666-6BDA-47F1-800D-1D210C4721A0}" dt="2018-06-04T17:14:49.100" v="76" actId="14100"/>
          <ac:picMkLst>
            <pc:docMk/>
            <pc:sldMk cId="3469909384" sldId="282"/>
            <ac:picMk id="2" creationId="{E629700F-289D-4C36-9416-D62B79FC5DFB}"/>
          </ac:picMkLst>
        </pc:picChg>
      </pc:sldChg>
      <pc:sldChg chg="modSp add ord replId">
        <pc:chgData name="Fortier,Hélène" userId="S::helene.fortier@csdps.qc.ca::8e72d0bc-3bae-4867-905c-88c48800e6ea" providerId="AD" clId="Web-{C5FBF666-6BDA-47F1-800D-1D210C4721A0}" dt="2018-06-04T17:15:16.102" v="77"/>
        <pc:sldMkLst>
          <pc:docMk/>
          <pc:sldMk cId="2721808452" sldId="283"/>
        </pc:sldMkLst>
        <pc:spChg chg="mod">
          <ac:chgData name="Fortier,Hélène" userId="S::helene.fortier@csdps.qc.ca::8e72d0bc-3bae-4867-905c-88c48800e6ea" providerId="AD" clId="Web-{C5FBF666-6BDA-47F1-800D-1D210C4721A0}" dt="2018-06-04T15:32:05.153" v="72" actId="20577"/>
          <ac:spMkLst>
            <pc:docMk/>
            <pc:sldMk cId="2721808452" sldId="283"/>
            <ac:spMk id="3" creationId="{67C1594F-4012-47C0-928B-C471B7A72A91}"/>
          </ac:spMkLst>
        </pc:spChg>
      </pc:sldChg>
    </pc:docChg>
  </pc:docChgLst>
  <pc:docChgLst>
    <pc:chgData name="Lavoie,Audrey" userId="S::audrey.lavoie@csdps.qc.ca::2474a2bc-78e6-44fd-8bf2-c8d6829a6267" providerId="AD" clId="Web-{5066C1A4-9642-4D9A-AECC-3FCBC5DE6A16}"/>
    <pc:docChg chg="modSld">
      <pc:chgData name="Lavoie,Audrey" userId="S::audrey.lavoie@csdps.qc.ca::2474a2bc-78e6-44fd-8bf2-c8d6829a6267" providerId="AD" clId="Web-{5066C1A4-9642-4D9A-AECC-3FCBC5DE6A16}" dt="2018-05-28T19:34:16.575" v="175" actId="20577"/>
      <pc:docMkLst>
        <pc:docMk/>
      </pc:docMkLst>
      <pc:sldChg chg="modSp">
        <pc:chgData name="Lavoie,Audrey" userId="S::audrey.lavoie@csdps.qc.ca::2474a2bc-78e6-44fd-8bf2-c8d6829a6267" providerId="AD" clId="Web-{5066C1A4-9642-4D9A-AECC-3FCBC5DE6A16}" dt="2018-05-28T19:07:30.233" v="4" actId="20577"/>
        <pc:sldMkLst>
          <pc:docMk/>
          <pc:sldMk cId="266036595" sldId="256"/>
        </pc:sldMkLst>
        <pc:spChg chg="mod">
          <ac:chgData name="Lavoie,Audrey" userId="S::audrey.lavoie@csdps.qc.ca::2474a2bc-78e6-44fd-8bf2-c8d6829a6267" providerId="AD" clId="Web-{5066C1A4-9642-4D9A-AECC-3FCBC5DE6A16}" dt="2018-05-28T19:07:30.233" v="4" actId="20577"/>
          <ac:spMkLst>
            <pc:docMk/>
            <pc:sldMk cId="266036595" sldId="256"/>
            <ac:spMk id="2" creationId="{00000000-0000-0000-0000-000000000000}"/>
          </ac:spMkLst>
        </pc:spChg>
      </pc:sldChg>
      <pc:sldChg chg="modSp">
        <pc:chgData name="Lavoie,Audrey" userId="S::audrey.lavoie@csdps.qc.ca::2474a2bc-78e6-44fd-8bf2-c8d6829a6267" providerId="AD" clId="Web-{5066C1A4-9642-4D9A-AECC-3FCBC5DE6A16}" dt="2018-05-28T19:33:18.119" v="163" actId="20577"/>
        <pc:sldMkLst>
          <pc:docMk/>
          <pc:sldMk cId="1312405349" sldId="257"/>
        </pc:sldMkLst>
        <pc:spChg chg="mod">
          <ac:chgData name="Lavoie,Audrey" userId="S::audrey.lavoie@csdps.qc.ca::2474a2bc-78e6-44fd-8bf2-c8d6829a6267" providerId="AD" clId="Web-{5066C1A4-9642-4D9A-AECC-3FCBC5DE6A16}" dt="2018-05-28T19:26:06.328" v="106" actId="20577"/>
          <ac:spMkLst>
            <pc:docMk/>
            <pc:sldMk cId="1312405349" sldId="257"/>
            <ac:spMk id="2" creationId="{00000000-0000-0000-0000-000000000000}"/>
          </ac:spMkLst>
        </pc:spChg>
        <pc:spChg chg="mod">
          <ac:chgData name="Lavoie,Audrey" userId="S::audrey.lavoie@csdps.qc.ca::2474a2bc-78e6-44fd-8bf2-c8d6829a6267" providerId="AD" clId="Web-{5066C1A4-9642-4D9A-AECC-3FCBC5DE6A16}" dt="2018-05-28T19:33:18.119" v="163" actId="20577"/>
          <ac:spMkLst>
            <pc:docMk/>
            <pc:sldMk cId="1312405349" sldId="257"/>
            <ac:spMk id="3" creationId="{00000000-0000-0000-0000-000000000000}"/>
          </ac:spMkLst>
        </pc:spChg>
      </pc:sldChg>
      <pc:sldChg chg="modSp">
        <pc:chgData name="Lavoie,Audrey" userId="S::audrey.lavoie@csdps.qc.ca::2474a2bc-78e6-44fd-8bf2-c8d6829a6267" providerId="AD" clId="Web-{5066C1A4-9642-4D9A-AECC-3FCBC5DE6A16}" dt="2018-05-28T19:26:56.003" v="111" actId="20577"/>
        <pc:sldMkLst>
          <pc:docMk/>
          <pc:sldMk cId="3827117163" sldId="258"/>
        </pc:sldMkLst>
        <pc:spChg chg="mod">
          <ac:chgData name="Lavoie,Audrey" userId="S::audrey.lavoie@csdps.qc.ca::2474a2bc-78e6-44fd-8bf2-c8d6829a6267" providerId="AD" clId="Web-{5066C1A4-9642-4D9A-AECC-3FCBC5DE6A16}" dt="2018-05-28T19:26:56.003" v="111" actId="20577"/>
          <ac:spMkLst>
            <pc:docMk/>
            <pc:sldMk cId="3827117163" sldId="258"/>
            <ac:spMk id="2" creationId="{00000000-0000-0000-0000-000000000000}"/>
          </ac:spMkLst>
        </pc:spChg>
      </pc:sldChg>
      <pc:sldChg chg="modSp">
        <pc:chgData name="Lavoie,Audrey" userId="S::audrey.lavoie@csdps.qc.ca::2474a2bc-78e6-44fd-8bf2-c8d6829a6267" providerId="AD" clId="Web-{5066C1A4-9642-4D9A-AECC-3FCBC5DE6A16}" dt="2018-05-28T19:34:16.575" v="175" actId="20577"/>
        <pc:sldMkLst>
          <pc:docMk/>
          <pc:sldMk cId="1357155960" sldId="260"/>
        </pc:sldMkLst>
        <pc:spChg chg="mod">
          <ac:chgData name="Lavoie,Audrey" userId="S::audrey.lavoie@csdps.qc.ca::2474a2bc-78e6-44fd-8bf2-c8d6829a6267" providerId="AD" clId="Web-{5066C1A4-9642-4D9A-AECC-3FCBC5DE6A16}" dt="2018-05-28T19:34:16.575" v="175" actId="20577"/>
          <ac:spMkLst>
            <pc:docMk/>
            <pc:sldMk cId="1357155960" sldId="260"/>
            <ac:spMk id="2" creationId="{00000000-0000-0000-0000-000000000000}"/>
          </ac:spMkLst>
        </pc:spChg>
      </pc:sldChg>
      <pc:sldChg chg="modSp">
        <pc:chgData name="Lavoie,Audrey" userId="S::audrey.lavoie@csdps.qc.ca::2474a2bc-78e6-44fd-8bf2-c8d6829a6267" providerId="AD" clId="Web-{5066C1A4-9642-4D9A-AECC-3FCBC5DE6A16}" dt="2018-05-28T19:25:47.640" v="92" actId="20577"/>
        <pc:sldMkLst>
          <pc:docMk/>
          <pc:sldMk cId="1990507709" sldId="261"/>
        </pc:sldMkLst>
        <pc:spChg chg="mod">
          <ac:chgData name="Lavoie,Audrey" userId="S::audrey.lavoie@csdps.qc.ca::2474a2bc-78e6-44fd-8bf2-c8d6829a6267" providerId="AD" clId="Web-{5066C1A4-9642-4D9A-AECC-3FCBC5DE6A16}" dt="2018-05-28T19:25:47.640" v="92" actId="20577"/>
          <ac:spMkLst>
            <pc:docMk/>
            <pc:sldMk cId="1990507709" sldId="261"/>
            <ac:spMk id="2" creationId="{00000000-0000-0000-0000-000000000000}"/>
          </ac:spMkLst>
        </pc:spChg>
      </pc:sldChg>
      <pc:sldChg chg="modSp">
        <pc:chgData name="Lavoie,Audrey" userId="S::audrey.lavoie@csdps.qc.ca::2474a2bc-78e6-44fd-8bf2-c8d6829a6267" providerId="AD" clId="Web-{5066C1A4-9642-4D9A-AECC-3FCBC5DE6A16}" dt="2018-05-28T19:30:21.546" v="123" actId="20577"/>
        <pc:sldMkLst>
          <pc:docMk/>
          <pc:sldMk cId="1283636134" sldId="262"/>
        </pc:sldMkLst>
        <pc:spChg chg="mod">
          <ac:chgData name="Lavoie,Audrey" userId="S::audrey.lavoie@csdps.qc.ca::2474a2bc-78e6-44fd-8bf2-c8d6829a6267" providerId="AD" clId="Web-{5066C1A4-9642-4D9A-AECC-3FCBC5DE6A16}" dt="2018-05-28T19:30:21.546" v="123" actId="20577"/>
          <ac:spMkLst>
            <pc:docMk/>
            <pc:sldMk cId="1283636134" sldId="262"/>
            <ac:spMk id="2" creationId="{00000000-0000-0000-0000-000000000000}"/>
          </ac:spMkLst>
        </pc:spChg>
      </pc:sldChg>
      <pc:sldChg chg="modSp">
        <pc:chgData name="Lavoie,Audrey" userId="S::audrey.lavoie@csdps.qc.ca::2474a2bc-78e6-44fd-8bf2-c8d6829a6267" providerId="AD" clId="Web-{5066C1A4-9642-4D9A-AECC-3FCBC5DE6A16}" dt="2018-05-28T19:31:10.580" v="140" actId="20577"/>
        <pc:sldMkLst>
          <pc:docMk/>
          <pc:sldMk cId="3271500509" sldId="264"/>
        </pc:sldMkLst>
        <pc:spChg chg="mod">
          <ac:chgData name="Lavoie,Audrey" userId="S::audrey.lavoie@csdps.qc.ca::2474a2bc-78e6-44fd-8bf2-c8d6829a6267" providerId="AD" clId="Web-{5066C1A4-9642-4D9A-AECC-3FCBC5DE6A16}" dt="2018-05-28T19:31:10.580" v="140" actId="20577"/>
          <ac:spMkLst>
            <pc:docMk/>
            <pc:sldMk cId="3271500509" sldId="264"/>
            <ac:spMk id="3" creationId="{00000000-0000-0000-0000-000000000000}"/>
          </ac:spMkLst>
        </pc:spChg>
      </pc:sldChg>
      <pc:sldChg chg="modSp">
        <pc:chgData name="Lavoie,Audrey" userId="S::audrey.lavoie@csdps.qc.ca::2474a2bc-78e6-44fd-8bf2-c8d6829a6267" providerId="AD" clId="Web-{5066C1A4-9642-4D9A-AECC-3FCBC5DE6A16}" dt="2018-05-28T19:23:03.911" v="81" actId="20577"/>
        <pc:sldMkLst>
          <pc:docMk/>
          <pc:sldMk cId="1028931749" sldId="265"/>
        </pc:sldMkLst>
        <pc:spChg chg="mod">
          <ac:chgData name="Lavoie,Audrey" userId="S::audrey.lavoie@csdps.qc.ca::2474a2bc-78e6-44fd-8bf2-c8d6829a6267" providerId="AD" clId="Web-{5066C1A4-9642-4D9A-AECC-3FCBC5DE6A16}" dt="2018-05-28T19:21:00.936" v="41" actId="20577"/>
          <ac:spMkLst>
            <pc:docMk/>
            <pc:sldMk cId="1028931749" sldId="265"/>
            <ac:spMk id="2" creationId="{00000000-0000-0000-0000-000000000000}"/>
          </ac:spMkLst>
        </pc:spChg>
        <pc:spChg chg="mod">
          <ac:chgData name="Lavoie,Audrey" userId="S::audrey.lavoie@csdps.qc.ca::2474a2bc-78e6-44fd-8bf2-c8d6829a6267" providerId="AD" clId="Web-{5066C1A4-9642-4D9A-AECC-3FCBC5DE6A16}" dt="2018-05-28T19:23:03.911" v="81" actId="20577"/>
          <ac:spMkLst>
            <pc:docMk/>
            <pc:sldMk cId="1028931749" sldId="265"/>
            <ac:spMk id="3" creationId="{00000000-0000-0000-0000-000000000000}"/>
          </ac:spMkLst>
        </pc:spChg>
      </pc:sldChg>
    </pc:docChg>
  </pc:docChgLst>
  <pc:docChgLst>
    <pc:chgData name="Lavoie,Audrey" userId="S::audrey.lavoie@csdps.qc.ca::2474a2bc-78e6-44fd-8bf2-c8d6829a6267" providerId="AD" clId="Web-{AE138000-9B1A-4E28-8298-70419EA077AB}"/>
    <pc:docChg chg="modSld">
      <pc:chgData name="Lavoie,Audrey" userId="S::audrey.lavoie@csdps.qc.ca::2474a2bc-78e6-44fd-8bf2-c8d6829a6267" providerId="AD" clId="Web-{AE138000-9B1A-4E28-8298-70419EA077AB}" dt="2018-06-04T16:44:34.196" v="41"/>
      <pc:docMkLst>
        <pc:docMk/>
      </pc:docMkLst>
      <pc:sldChg chg="addSp modSp addAnim modAnim">
        <pc:chgData name="Lavoie,Audrey" userId="S::audrey.lavoie@csdps.qc.ca::2474a2bc-78e6-44fd-8bf2-c8d6829a6267" providerId="AD" clId="Web-{AE138000-9B1A-4E28-8298-70419EA077AB}" dt="2018-06-04T16:44:34.196" v="41"/>
        <pc:sldMkLst>
          <pc:docMk/>
          <pc:sldMk cId="2846044157" sldId="267"/>
        </pc:sldMkLst>
        <pc:spChg chg="add mod">
          <ac:chgData name="Lavoie,Audrey" userId="S::audrey.lavoie@csdps.qc.ca::2474a2bc-78e6-44fd-8bf2-c8d6829a6267" providerId="AD" clId="Web-{AE138000-9B1A-4E28-8298-70419EA077AB}" dt="2018-06-04T16:44:15.320" v="34" actId="20577"/>
          <ac:spMkLst>
            <pc:docMk/>
            <pc:sldMk cId="2846044157" sldId="267"/>
            <ac:spMk id="2" creationId="{AB124306-F442-4B66-8DB9-6823B28B7908}"/>
          </ac:spMkLst>
        </pc:spChg>
        <pc:spChg chg="mod">
          <ac:chgData name="Lavoie,Audrey" userId="S::audrey.lavoie@csdps.qc.ca::2474a2bc-78e6-44fd-8bf2-c8d6829a6267" providerId="AD" clId="Web-{AE138000-9B1A-4E28-8298-70419EA077AB}" dt="2018-06-04T16:44:21.055" v="37" actId="20577"/>
          <ac:spMkLst>
            <pc:docMk/>
            <pc:sldMk cId="2846044157" sldId="267"/>
            <ac:spMk id="3" creationId="{67C1594F-4012-47C0-928B-C471B7A72A91}"/>
          </ac:spMkLst>
        </pc:spChg>
      </pc:sldChg>
      <pc:sldChg chg="modSp">
        <pc:chgData name="Lavoie,Audrey" userId="S::audrey.lavoie@csdps.qc.ca::2474a2bc-78e6-44fd-8bf2-c8d6829a6267" providerId="AD" clId="Web-{AE138000-9B1A-4E28-8298-70419EA077AB}" dt="2018-06-04T16:42:04.378" v="2" actId="20577"/>
        <pc:sldMkLst>
          <pc:docMk/>
          <pc:sldMk cId="2024789005" sldId="273"/>
        </pc:sldMkLst>
        <pc:spChg chg="mod">
          <ac:chgData name="Lavoie,Audrey" userId="S::audrey.lavoie@csdps.qc.ca::2474a2bc-78e6-44fd-8bf2-c8d6829a6267" providerId="AD" clId="Web-{AE138000-9B1A-4E28-8298-70419EA077AB}" dt="2018-06-04T16:42:04.378" v="2" actId="20577"/>
          <ac:spMkLst>
            <pc:docMk/>
            <pc:sldMk cId="2024789005" sldId="273"/>
            <ac:spMk id="4" creationId="{F7E479D9-6404-4450-B26D-8ED83F484FE9}"/>
          </ac:spMkLst>
        </pc:spChg>
      </pc:sldChg>
      <pc:sldChg chg="delAnim modAnim">
        <pc:chgData name="Lavoie,Audrey" userId="S::audrey.lavoie@csdps.qc.ca::2474a2bc-78e6-44fd-8bf2-c8d6829a6267" providerId="AD" clId="Web-{AE138000-9B1A-4E28-8298-70419EA077AB}" dt="2018-06-04T16:42:11.065" v="4"/>
        <pc:sldMkLst>
          <pc:docMk/>
          <pc:sldMk cId="688137450" sldId="275"/>
        </pc:sldMkLst>
      </pc:sldChg>
    </pc:docChg>
  </pc:docChgLst>
  <pc:docChgLst>
    <pc:chgData name="Fortier,Hélène" userId="S::helene.fortier@csdps.qc.ca::8e72d0bc-3bae-4867-905c-88c48800e6ea" providerId="AD" clId="Web-{686F0A46-20A0-4683-9BAA-09A815CFD828}"/>
    <pc:docChg chg="addSld delSld modSld sldOrd">
      <pc:chgData name="Fortier,Hélène" userId="S::helene.fortier@csdps.qc.ca::8e72d0bc-3bae-4867-905c-88c48800e6ea" providerId="AD" clId="Web-{686F0A46-20A0-4683-9BAA-09A815CFD828}" dt="2018-06-04T02:51:22.213" v="357"/>
      <pc:docMkLst>
        <pc:docMk/>
      </pc:docMkLst>
      <pc:sldChg chg="modSp">
        <pc:chgData name="Fortier,Hélène" userId="S::helene.fortier@csdps.qc.ca::8e72d0bc-3bae-4867-905c-88c48800e6ea" providerId="AD" clId="Web-{686F0A46-20A0-4683-9BAA-09A815CFD828}" dt="2018-06-03T22:17:03.859" v="273" actId="1076"/>
        <pc:sldMkLst>
          <pc:docMk/>
          <pc:sldMk cId="1357155960" sldId="260"/>
        </pc:sldMkLst>
        <pc:spChg chg="mod">
          <ac:chgData name="Fortier,Hélène" userId="S::helene.fortier@csdps.qc.ca::8e72d0bc-3bae-4867-905c-88c48800e6ea" providerId="AD" clId="Web-{686F0A46-20A0-4683-9BAA-09A815CFD828}" dt="2018-06-03T22:17:03.859" v="273" actId="1076"/>
          <ac:spMkLst>
            <pc:docMk/>
            <pc:sldMk cId="1357155960" sldId="260"/>
            <ac:spMk id="2" creationId="{00000000-0000-0000-0000-000000000000}"/>
          </ac:spMkLst>
        </pc:spChg>
      </pc:sldChg>
      <pc:sldChg chg="addSp delSp modSp ord">
        <pc:chgData name="Fortier,Hélène" userId="S::helene.fortier@csdps.qc.ca::8e72d0bc-3bae-4867-905c-88c48800e6ea" providerId="AD" clId="Web-{686F0A46-20A0-4683-9BAA-09A815CFD828}" dt="2018-06-03T22:09:24.529" v="247" actId="20577"/>
        <pc:sldMkLst>
          <pc:docMk/>
          <pc:sldMk cId="2846044157" sldId="267"/>
        </pc:sldMkLst>
        <pc:spChg chg="del">
          <ac:chgData name="Fortier,Hélène" userId="S::helene.fortier@csdps.qc.ca::8e72d0bc-3bae-4867-905c-88c48800e6ea" providerId="AD" clId="Web-{686F0A46-20A0-4683-9BAA-09A815CFD828}" dt="2018-06-03T21:50:34.714" v="129" actId="20577"/>
          <ac:spMkLst>
            <pc:docMk/>
            <pc:sldMk cId="2846044157" sldId="267"/>
            <ac:spMk id="2" creationId="{7641C60B-DFAC-4D3D-BF04-F9B114789F32}"/>
          </ac:spMkLst>
        </pc:spChg>
        <pc:spChg chg="mod">
          <ac:chgData name="Fortier,Hélène" userId="S::helene.fortier@csdps.qc.ca::8e72d0bc-3bae-4867-905c-88c48800e6ea" providerId="AD" clId="Web-{686F0A46-20A0-4683-9BAA-09A815CFD828}" dt="2018-06-03T22:09:24.529" v="247" actId="20577"/>
          <ac:spMkLst>
            <pc:docMk/>
            <pc:sldMk cId="2846044157" sldId="267"/>
            <ac:spMk id="3" creationId="{67C1594F-4012-47C0-928B-C471B7A72A91}"/>
          </ac:spMkLst>
        </pc:spChg>
        <pc:spChg chg="add mod">
          <ac:chgData name="Fortier,Hélène" userId="S::helene.fortier@csdps.qc.ca::8e72d0bc-3bae-4867-905c-88c48800e6ea" providerId="AD" clId="Web-{686F0A46-20A0-4683-9BAA-09A815CFD828}" dt="2018-06-03T21:52:17.562" v="154" actId="14100"/>
          <ac:spMkLst>
            <pc:docMk/>
            <pc:sldMk cId="2846044157" sldId="267"/>
            <ac:spMk id="5" creationId="{0E0C4064-307E-4C7E-9339-3502E1EC498F}"/>
          </ac:spMkLst>
        </pc:spChg>
      </pc:sldChg>
      <pc:sldChg chg="addSp delSp modSp del ord">
        <pc:chgData name="Fortier,Hélène" userId="S::helene.fortier@csdps.qc.ca::8e72d0bc-3bae-4867-905c-88c48800e6ea" providerId="AD" clId="Web-{686F0A46-20A0-4683-9BAA-09A815CFD828}" dt="2018-06-03T22:00:45.550" v="193"/>
        <pc:sldMkLst>
          <pc:docMk/>
          <pc:sldMk cId="283474952" sldId="268"/>
        </pc:sldMkLst>
        <pc:spChg chg="add del mod">
          <ac:chgData name="Fortier,Hélène" userId="S::helene.fortier@csdps.qc.ca::8e72d0bc-3bae-4867-905c-88c48800e6ea" providerId="AD" clId="Web-{686F0A46-20A0-4683-9BAA-09A815CFD828}" dt="2018-06-03T21:59:57.751" v="187"/>
          <ac:spMkLst>
            <pc:docMk/>
            <pc:sldMk cId="283474952" sldId="268"/>
            <ac:spMk id="3" creationId="{1EACA591-CBB7-48D8-AE0E-F6F4EF0CD3A4}"/>
          </ac:spMkLst>
        </pc:spChg>
        <pc:spChg chg="add del mod">
          <ac:chgData name="Fortier,Hélène" userId="S::helene.fortier@csdps.qc.ca::8e72d0bc-3bae-4867-905c-88c48800e6ea" providerId="AD" clId="Web-{686F0A46-20A0-4683-9BAA-09A815CFD828}" dt="2018-06-03T21:53:44.503" v="162"/>
          <ac:spMkLst>
            <pc:docMk/>
            <pc:sldMk cId="283474952" sldId="268"/>
            <ac:spMk id="5" creationId="{7E632E06-D40B-4C11-BDD8-0223DC850FFC}"/>
          </ac:spMkLst>
        </pc:spChg>
        <pc:spChg chg="add mod">
          <ac:chgData name="Fortier,Hélène" userId="S::helene.fortier@csdps.qc.ca::8e72d0bc-3bae-4867-905c-88c48800e6ea" providerId="AD" clId="Web-{686F0A46-20A0-4683-9BAA-09A815CFD828}" dt="2018-06-03T21:59:17.328" v="179"/>
          <ac:spMkLst>
            <pc:docMk/>
            <pc:sldMk cId="283474952" sldId="268"/>
            <ac:spMk id="7" creationId="{F4802645-734A-4400-9B01-3EF888D28284}"/>
          </ac:spMkLst>
        </pc:spChg>
        <pc:picChg chg="del mod">
          <ac:chgData name="Fortier,Hélène" userId="S::helene.fortier@csdps.qc.ca::8e72d0bc-3bae-4867-905c-88c48800e6ea" providerId="AD" clId="Web-{686F0A46-20A0-4683-9BAA-09A815CFD828}" dt="2018-06-03T21:59:17.328" v="179"/>
          <ac:picMkLst>
            <pc:docMk/>
            <pc:sldMk cId="283474952" sldId="268"/>
            <ac:picMk id="4" creationId="{1C6183AC-3DD1-4A39-B899-BF896EA6FB08}"/>
          </ac:picMkLst>
        </pc:picChg>
      </pc:sldChg>
      <pc:sldChg chg="del">
        <pc:chgData name="Fortier,Hélène" userId="S::helene.fortier@csdps.qc.ca::8e72d0bc-3bae-4867-905c-88c48800e6ea" providerId="AD" clId="Web-{686F0A46-20A0-4683-9BAA-09A815CFD828}" dt="2018-06-03T21:34:05.371" v="62"/>
        <pc:sldMkLst>
          <pc:docMk/>
          <pc:sldMk cId="2684368739" sldId="269"/>
        </pc:sldMkLst>
      </pc:sldChg>
      <pc:sldChg chg="del">
        <pc:chgData name="Fortier,Hélène" userId="S::helene.fortier@csdps.qc.ca::8e72d0bc-3bae-4867-905c-88c48800e6ea" providerId="AD" clId="Web-{686F0A46-20A0-4683-9BAA-09A815CFD828}" dt="2018-06-03T21:34:20.825" v="63"/>
        <pc:sldMkLst>
          <pc:docMk/>
          <pc:sldMk cId="427407825" sldId="270"/>
        </pc:sldMkLst>
      </pc:sldChg>
      <pc:sldChg chg="addSp delSp modSp ord">
        <pc:chgData name="Fortier,Hélène" userId="S::helene.fortier@csdps.qc.ca::8e72d0bc-3bae-4867-905c-88c48800e6ea" providerId="AD" clId="Web-{686F0A46-20A0-4683-9BAA-09A815CFD828}" dt="2018-06-03T22:00:40.269" v="192" actId="1076"/>
        <pc:sldMkLst>
          <pc:docMk/>
          <pc:sldMk cId="2529135153" sldId="271"/>
        </pc:sldMkLst>
        <pc:spChg chg="add mod">
          <ac:chgData name="Fortier,Hélène" userId="S::helene.fortier@csdps.qc.ca::8e72d0bc-3bae-4867-905c-88c48800e6ea" providerId="AD" clId="Web-{686F0A46-20A0-4683-9BAA-09A815CFD828}" dt="2018-06-03T22:00:40.269" v="192" actId="1076"/>
          <ac:spMkLst>
            <pc:docMk/>
            <pc:sldMk cId="2529135153" sldId="271"/>
            <ac:spMk id="21" creationId="{B6896C38-F900-4BA9-A62F-FD07CDA062F1}"/>
          </ac:spMkLst>
        </pc:spChg>
        <pc:picChg chg="del">
          <ac:chgData name="Fortier,Hélène" userId="S::helene.fortier@csdps.qc.ca::8e72d0bc-3bae-4867-905c-88c48800e6ea" providerId="AD" clId="Web-{686F0A46-20A0-4683-9BAA-09A815CFD828}" dt="2018-06-03T21:56:39.712" v="168" actId="1076"/>
          <ac:picMkLst>
            <pc:docMk/>
            <pc:sldMk cId="2529135153" sldId="271"/>
            <ac:picMk id="2" creationId="{6A9D1091-A081-497B-A5FE-EF20FB4F4668}"/>
          </ac:picMkLst>
        </pc:picChg>
        <pc:picChg chg="add mod">
          <ac:chgData name="Fortier,Hélène" userId="S::helene.fortier@csdps.qc.ca::8e72d0bc-3bae-4867-905c-88c48800e6ea" providerId="AD" clId="Web-{686F0A46-20A0-4683-9BAA-09A815CFD828}" dt="2018-06-03T22:00:35.628" v="191" actId="14100"/>
          <ac:picMkLst>
            <pc:docMk/>
            <pc:sldMk cId="2529135153" sldId="271"/>
            <ac:picMk id="3" creationId="{E2C8EEDF-482B-470E-A53E-9D12E98588B6}"/>
          </ac:picMkLst>
        </pc:picChg>
        <pc:picChg chg="del mod">
          <ac:chgData name="Fortier,Hélène" userId="S::helene.fortier@csdps.qc.ca::8e72d0bc-3bae-4867-905c-88c48800e6ea" providerId="AD" clId="Web-{686F0A46-20A0-4683-9BAA-09A815CFD828}" dt="2018-06-03T21:59:11.921" v="178" actId="1076"/>
          <ac:picMkLst>
            <pc:docMk/>
            <pc:sldMk cId="2529135153" sldId="271"/>
            <ac:picMk id="4" creationId="{A04082B1-948A-4CA6-B503-FB10760F5834}"/>
          </ac:picMkLst>
        </pc:picChg>
        <pc:cxnChg chg="del">
          <ac:chgData name="Fortier,Hélène" userId="S::helene.fortier@csdps.qc.ca::8e72d0bc-3bae-4867-905c-88c48800e6ea" providerId="AD" clId="Web-{686F0A46-20A0-4683-9BAA-09A815CFD828}" dt="2018-06-03T21:56:56.526" v="171" actId="1076"/>
          <ac:cxnSpMkLst>
            <pc:docMk/>
            <pc:sldMk cId="2529135153" sldId="271"/>
            <ac:cxnSpMk id="24" creationId="{14AA3B5C-0C55-4FFF-9C45-8F9F7C074A4E}"/>
          </ac:cxnSpMkLst>
        </pc:cxnChg>
      </pc:sldChg>
      <pc:sldChg chg="addSp delSp modSp del ord">
        <pc:chgData name="Fortier,Hélène" userId="S::helene.fortier@csdps.qc.ca::8e72d0bc-3bae-4867-905c-88c48800e6ea" providerId="AD" clId="Web-{686F0A46-20A0-4683-9BAA-09A815CFD828}" dt="2018-06-04T02:51:22.213" v="357"/>
        <pc:sldMkLst>
          <pc:docMk/>
          <pc:sldMk cId="3815982467" sldId="272"/>
        </pc:sldMkLst>
        <pc:spChg chg="add mod">
          <ac:chgData name="Fortier,Hélène" userId="S::helene.fortier@csdps.qc.ca::8e72d0bc-3bae-4867-905c-88c48800e6ea" providerId="AD" clId="Web-{686F0A46-20A0-4683-9BAA-09A815CFD828}" dt="2018-06-03T22:07:43.728" v="230" actId="20577"/>
          <ac:spMkLst>
            <pc:docMk/>
            <pc:sldMk cId="3815982467" sldId="272"/>
            <ac:spMk id="4" creationId="{35D2FC76-CD56-4663-8CC5-B872009DF066}"/>
          </ac:spMkLst>
        </pc:spChg>
        <pc:picChg chg="add del mod">
          <ac:chgData name="Fortier,Hélène" userId="S::helene.fortier@csdps.qc.ca::8e72d0bc-3bae-4867-905c-88c48800e6ea" providerId="AD" clId="Web-{686F0A46-20A0-4683-9BAA-09A815CFD828}" dt="2018-06-04T02:51:18.447" v="356"/>
          <ac:picMkLst>
            <pc:docMk/>
            <pc:sldMk cId="3815982467" sldId="272"/>
            <ac:picMk id="5" creationId="{7EE2A3F9-4296-413B-BE03-4044A1F173A9}"/>
          </ac:picMkLst>
        </pc:picChg>
      </pc:sldChg>
      <pc:sldChg chg="addSp delSp modSp new ord">
        <pc:chgData name="Fortier,Hélène" userId="S::helene.fortier@csdps.qc.ca::8e72d0bc-3bae-4867-905c-88c48800e6ea" providerId="AD" clId="Web-{686F0A46-20A0-4683-9BAA-09A815CFD828}" dt="2018-06-03T22:18:32.643" v="275"/>
        <pc:sldMkLst>
          <pc:docMk/>
          <pc:sldMk cId="688137450" sldId="275"/>
        </pc:sldMkLst>
        <pc:spChg chg="mod">
          <ac:chgData name="Fortier,Hélène" userId="S::helene.fortier@csdps.qc.ca::8e72d0bc-3bae-4867-905c-88c48800e6ea" providerId="AD" clId="Web-{686F0A46-20A0-4683-9BAA-09A815CFD828}" dt="2018-06-03T22:01:28.317" v="204" actId="20577"/>
          <ac:spMkLst>
            <pc:docMk/>
            <pc:sldMk cId="688137450" sldId="275"/>
            <ac:spMk id="2" creationId="{E09CEB4E-8CA0-4EC9-AD46-2B4E5E0D27EA}"/>
          </ac:spMkLst>
        </pc:spChg>
        <pc:spChg chg="del mod">
          <ac:chgData name="Fortier,Hélène" userId="S::helene.fortier@csdps.qc.ca::8e72d0bc-3bae-4867-905c-88c48800e6ea" providerId="AD" clId="Web-{686F0A46-20A0-4683-9BAA-09A815CFD828}" dt="2018-06-03T21:30:15.003" v="4"/>
          <ac:spMkLst>
            <pc:docMk/>
            <pc:sldMk cId="688137450" sldId="275"/>
            <ac:spMk id="3" creationId="{43215613-2069-4852-BDB1-564D4FCB1C4B}"/>
          </ac:spMkLst>
        </pc:spChg>
        <pc:picChg chg="add mod ord">
          <ac:chgData name="Fortier,Hélène" userId="S::helene.fortier@csdps.qc.ca::8e72d0bc-3bae-4867-905c-88c48800e6ea" providerId="AD" clId="Web-{686F0A46-20A0-4683-9BAA-09A815CFD828}" dt="2018-06-03T21:32:08.820" v="60" actId="14100"/>
          <ac:picMkLst>
            <pc:docMk/>
            <pc:sldMk cId="688137450" sldId="275"/>
            <ac:picMk id="4" creationId="{A60058A6-85D4-4A39-9DAA-CF91BC91DC6F}"/>
          </ac:picMkLst>
        </pc:picChg>
      </pc:sldChg>
      <pc:sldChg chg="new del">
        <pc:chgData name="Fortier,Hélène" userId="S::helene.fortier@csdps.qc.ca::8e72d0bc-3bae-4867-905c-88c48800e6ea" providerId="AD" clId="Web-{686F0A46-20A0-4683-9BAA-09A815CFD828}" dt="2018-06-03T21:59:50.845" v="186"/>
        <pc:sldMkLst>
          <pc:docMk/>
          <pc:sldMk cId="3637148975" sldId="276"/>
        </pc:sldMkLst>
      </pc:sldChg>
      <pc:sldChg chg="modSp add replId">
        <pc:chgData name="Fortier,Hélène" userId="S::helene.fortier@csdps.qc.ca::8e72d0bc-3bae-4867-905c-88c48800e6ea" providerId="AD" clId="Web-{686F0A46-20A0-4683-9BAA-09A815CFD828}" dt="2018-06-03T21:59:42.594" v="185" actId="1076"/>
        <pc:sldMkLst>
          <pc:docMk/>
          <pc:sldMk cId="706062398" sldId="277"/>
        </pc:sldMkLst>
        <pc:picChg chg="mod">
          <ac:chgData name="Fortier,Hélène" userId="S::helene.fortier@csdps.qc.ca::8e72d0bc-3bae-4867-905c-88c48800e6ea" providerId="AD" clId="Web-{686F0A46-20A0-4683-9BAA-09A815CFD828}" dt="2018-06-03T21:59:42.594" v="185" actId="1076"/>
          <ac:picMkLst>
            <pc:docMk/>
            <pc:sldMk cId="706062398" sldId="277"/>
            <ac:picMk id="4" creationId="{A04082B1-948A-4CA6-B503-FB10760F5834}"/>
          </ac:picMkLst>
        </pc:picChg>
      </pc:sldChg>
      <pc:sldChg chg="addSp delSp modSp add ord replId">
        <pc:chgData name="Fortier,Hélène" userId="S::helene.fortier@csdps.qc.ca::8e72d0bc-3bae-4867-905c-88c48800e6ea" providerId="AD" clId="Web-{686F0A46-20A0-4683-9BAA-09A815CFD828}" dt="2018-06-03T22:42:42.981" v="320" actId="14100"/>
        <pc:sldMkLst>
          <pc:docMk/>
          <pc:sldMk cId="2024121565" sldId="278"/>
        </pc:sldMkLst>
        <pc:picChg chg="add del mod">
          <ac:chgData name="Fortier,Hélène" userId="S::helene.fortier@csdps.qc.ca::8e72d0bc-3bae-4867-905c-88c48800e6ea" providerId="AD" clId="Web-{686F0A46-20A0-4683-9BAA-09A815CFD828}" dt="2018-06-03T22:42:16.792" v="314" actId="14100"/>
          <ac:picMkLst>
            <pc:docMk/>
            <pc:sldMk cId="2024121565" sldId="278"/>
            <ac:picMk id="2" creationId="{400AEF30-050E-4752-B283-34C894B8B870}"/>
          </ac:picMkLst>
        </pc:picChg>
        <pc:picChg chg="del">
          <ac:chgData name="Fortier,Hélène" userId="S::helene.fortier@csdps.qc.ca::8e72d0bc-3bae-4867-905c-88c48800e6ea" providerId="AD" clId="Web-{686F0A46-20A0-4683-9BAA-09A815CFD828}" dt="2018-06-03T22:01:53.053" v="207" actId="14100"/>
          <ac:picMkLst>
            <pc:docMk/>
            <pc:sldMk cId="2024121565" sldId="278"/>
            <ac:picMk id="4" creationId="{A04082B1-948A-4CA6-B503-FB10760F5834}"/>
          </ac:picMkLst>
        </pc:picChg>
        <pc:picChg chg="add mod">
          <ac:chgData name="Fortier,Hélène" userId="S::helene.fortier@csdps.qc.ca::8e72d0bc-3bae-4867-905c-88c48800e6ea" providerId="AD" clId="Web-{686F0A46-20A0-4683-9BAA-09A815CFD828}" dt="2018-06-03T22:42:42.981" v="320" actId="14100"/>
          <ac:picMkLst>
            <pc:docMk/>
            <pc:sldMk cId="2024121565" sldId="278"/>
            <ac:picMk id="4" creationId="{4507991E-642D-4965-914E-A6B86EFFDBFF}"/>
          </ac:picMkLst>
        </pc:picChg>
      </pc:sldChg>
      <pc:sldChg chg="modSp add del ord replId">
        <pc:chgData name="Fortier,Hélène" userId="S::helene.fortier@csdps.qc.ca::8e72d0bc-3bae-4867-905c-88c48800e6ea" providerId="AD" clId="Web-{686F0A46-20A0-4683-9BAA-09A815CFD828}" dt="2018-06-04T02:37:41.778" v="353"/>
        <pc:sldMkLst>
          <pc:docMk/>
          <pc:sldMk cId="2054670739" sldId="279"/>
        </pc:sldMkLst>
        <pc:spChg chg="mod">
          <ac:chgData name="Fortier,Hélène" userId="S::helene.fortier@csdps.qc.ca::8e72d0bc-3bae-4867-905c-88c48800e6ea" providerId="AD" clId="Web-{686F0A46-20A0-4683-9BAA-09A815CFD828}" dt="2018-06-03T22:10:01.702" v="255" actId="20577"/>
          <ac:spMkLst>
            <pc:docMk/>
            <pc:sldMk cId="2054670739" sldId="279"/>
            <ac:spMk id="2" creationId="{5596359B-E7D7-42D0-AEBB-2C894E8CDC30}"/>
          </ac:spMkLst>
        </pc:spChg>
        <pc:spChg chg="mod">
          <ac:chgData name="Fortier,Hélène" userId="S::helene.fortier@csdps.qc.ca::8e72d0bc-3bae-4867-905c-88c48800e6ea" providerId="AD" clId="Web-{686F0A46-20A0-4683-9BAA-09A815CFD828}" dt="2018-06-04T02:36:16.587" v="344" actId="20577"/>
          <ac:spMkLst>
            <pc:docMk/>
            <pc:sldMk cId="2054670739" sldId="279"/>
            <ac:spMk id="3" creationId="{13F73009-E298-4B61-934D-AAC28B669BD7}"/>
          </ac:spMkLst>
        </pc:spChg>
      </pc:sldChg>
      <pc:sldChg chg="modSp add ord replId">
        <pc:chgData name="Fortier,Hélène" userId="S::helene.fortier@csdps.qc.ca::8e72d0bc-3bae-4867-905c-88c48800e6ea" providerId="AD" clId="Web-{686F0A46-20A0-4683-9BAA-09A815CFD828}" dt="2018-06-03T22:21:26.322" v="307"/>
        <pc:sldMkLst>
          <pc:docMk/>
          <pc:sldMk cId="482440757" sldId="280"/>
        </pc:sldMkLst>
        <pc:spChg chg="mod">
          <ac:chgData name="Fortier,Hélène" userId="S::helene.fortier@csdps.qc.ca::8e72d0bc-3bae-4867-905c-88c48800e6ea" providerId="AD" clId="Web-{686F0A46-20A0-4683-9BAA-09A815CFD828}" dt="2018-06-03T22:20:51.196" v="306" actId="1076"/>
          <ac:spMkLst>
            <pc:docMk/>
            <pc:sldMk cId="482440757" sldId="280"/>
            <ac:spMk id="3" creationId="{67C1594F-4012-47C0-928B-C471B7A72A91}"/>
          </ac:spMkLst>
        </pc:spChg>
        <pc:spChg chg="mod">
          <ac:chgData name="Fortier,Hélène" userId="S::helene.fortier@csdps.qc.ca::8e72d0bc-3bae-4867-905c-88c48800e6ea" providerId="AD" clId="Web-{686F0A46-20A0-4683-9BAA-09A815CFD828}" dt="2018-06-03T22:20:44.414" v="305" actId="20577"/>
          <ac:spMkLst>
            <pc:docMk/>
            <pc:sldMk cId="482440757" sldId="280"/>
            <ac:spMk id="5" creationId="{0E0C4064-307E-4C7E-9339-3502E1EC498F}"/>
          </ac:spMkLst>
        </pc:spChg>
      </pc:sldChg>
      <pc:sldChg chg="addSp delSp modSp add del replId">
        <pc:chgData name="Fortier,Hélène" userId="S::helene.fortier@csdps.qc.ca::8e72d0bc-3bae-4867-905c-88c48800e6ea" providerId="AD" clId="Web-{686F0A46-20A0-4683-9BAA-09A815CFD828}" dt="2018-06-04T02:37:24.808" v="351"/>
        <pc:sldMkLst>
          <pc:docMk/>
          <pc:sldMk cId="2988602741" sldId="281"/>
        </pc:sldMkLst>
        <pc:spChg chg="del">
          <ac:chgData name="Fortier,Hélène" userId="S::helene.fortier@csdps.qc.ca::8e72d0bc-3bae-4867-905c-88c48800e6ea" providerId="AD" clId="Web-{686F0A46-20A0-4683-9BAA-09A815CFD828}" dt="2018-06-03T22:46:55.124" v="326"/>
          <ac:spMkLst>
            <pc:docMk/>
            <pc:sldMk cId="2988602741" sldId="281"/>
            <ac:spMk id="3" creationId="{13F73009-E298-4B61-934D-AAC28B669BD7}"/>
          </ac:spMkLst>
        </pc:spChg>
        <pc:spChg chg="add mod">
          <ac:chgData name="Fortier,Hélène" userId="S::helene.fortier@csdps.qc.ca::8e72d0bc-3bae-4867-905c-88c48800e6ea" providerId="AD" clId="Web-{686F0A46-20A0-4683-9BAA-09A815CFD828}" dt="2018-06-04T02:36:55.541" v="346" actId="20577"/>
          <ac:spMkLst>
            <pc:docMk/>
            <pc:sldMk cId="2988602741" sldId="281"/>
            <ac:spMk id="4" creationId="{F4CFE575-48A6-4529-BC70-A9C1DDD1ED48}"/>
          </ac:spMkLst>
        </pc:spChg>
        <pc:spChg chg="add mod">
          <ac:chgData name="Fortier,Hélène" userId="S::helene.fortier@csdps.qc.ca::8e72d0bc-3bae-4867-905c-88c48800e6ea" providerId="AD" clId="Web-{686F0A46-20A0-4683-9BAA-09A815CFD828}" dt="2018-06-03T22:46:55.124" v="326"/>
          <ac:spMkLst>
            <pc:docMk/>
            <pc:sldMk cId="2988602741" sldId="281"/>
            <ac:spMk id="6" creationId="{6253827C-07D9-4409-A3EC-802B5553FD79}"/>
          </ac:spMkLst>
        </pc:spChg>
        <pc:spChg chg="add mod">
          <ac:chgData name="Fortier,Hélène" userId="S::helene.fortier@csdps.qc.ca::8e72d0bc-3bae-4867-905c-88c48800e6ea" providerId="AD" clId="Web-{686F0A46-20A0-4683-9BAA-09A815CFD828}" dt="2018-06-03T22:48:17.879" v="329" actId="1076"/>
          <ac:spMkLst>
            <pc:docMk/>
            <pc:sldMk cId="2988602741" sldId="281"/>
            <ac:spMk id="7" creationId="{B636AE65-2A73-498A-9316-431AA34DD1B9}"/>
          </ac:spMkLst>
        </pc:spChg>
        <pc:spChg chg="add mod">
          <ac:chgData name="Fortier,Hélène" userId="S::helene.fortier@csdps.qc.ca::8e72d0bc-3bae-4867-905c-88c48800e6ea" providerId="AD" clId="Web-{686F0A46-20A0-4683-9BAA-09A815CFD828}" dt="2018-06-04T02:37:11.230" v="349" actId="20577"/>
          <ac:spMkLst>
            <pc:docMk/>
            <pc:sldMk cId="2988602741" sldId="281"/>
            <ac:spMk id="8" creationId="{39267D07-52B5-4688-9455-CC3B72945B17}"/>
          </ac:spMkLst>
        </pc:spChg>
      </pc:sldChg>
      <pc:sldChg chg="delSp modSp add replId">
        <pc:chgData name="Fortier,Hélène" userId="S::helene.fortier@csdps.qc.ca::8e72d0bc-3bae-4867-905c-88c48800e6ea" providerId="AD" clId="Web-{686F0A46-20A0-4683-9BAA-09A815CFD828}" dt="2018-06-04T02:37:36.684" v="352" actId="14100"/>
        <pc:sldMkLst>
          <pc:docMk/>
          <pc:sldMk cId="3469909384" sldId="282"/>
        </pc:sldMkLst>
        <pc:spChg chg="mod">
          <ac:chgData name="Fortier,Hélène" userId="S::helene.fortier@csdps.qc.ca::8e72d0bc-3bae-4867-905c-88c48800e6ea" providerId="AD" clId="Web-{686F0A46-20A0-4683-9BAA-09A815CFD828}" dt="2018-06-04T02:37:36.684" v="352" actId="14100"/>
          <ac:spMkLst>
            <pc:docMk/>
            <pc:sldMk cId="3469909384" sldId="282"/>
            <ac:spMk id="22" creationId="{4E74DA95-CD7A-4D5E-9D27-67A759CE708D}"/>
          </ac:spMkLst>
        </pc:spChg>
        <pc:picChg chg="del">
          <ac:chgData name="Fortier,Hélène" userId="S::helene.fortier@csdps.qc.ca::8e72d0bc-3bae-4867-905c-88c48800e6ea" providerId="AD" clId="Web-{686F0A46-20A0-4683-9BAA-09A815CFD828}" dt="2018-06-03T23:01:28.940" v="334" actId="14100"/>
          <ac:picMkLst>
            <pc:docMk/>
            <pc:sldMk cId="3469909384" sldId="282"/>
            <ac:picMk id="4" creationId="{A04082B1-948A-4CA6-B503-FB10760F5834}"/>
          </ac:picMkLst>
        </pc:picChg>
      </pc:sldChg>
    </pc:docChg>
  </pc:docChgLst>
  <pc:docChgLst>
    <pc:chgData name="Fortier,Hélène" userId="S::helene.fortier@csdps.qc.ca::8e72d0bc-3bae-4867-905c-88c48800e6ea" providerId="AD" clId="Web-{BB528393-AC44-4499-9ACF-5E637A9967DF}"/>
    <pc:docChg chg="addSld modSld">
      <pc:chgData name="Fortier,Hélène" userId="S::helene.fortier@csdps.qc.ca::8e72d0bc-3bae-4867-905c-88c48800e6ea" providerId="AD" clId="Web-{BB528393-AC44-4499-9ACF-5E637A9967DF}" dt="2018-05-23T01:35:11.405" v="36" actId="20577"/>
      <pc:docMkLst>
        <pc:docMk/>
      </pc:docMkLst>
      <pc:sldChg chg="modSp">
        <pc:chgData name="Fortier,Hélène" userId="S::helene.fortier@csdps.qc.ca::8e72d0bc-3bae-4867-905c-88c48800e6ea" providerId="AD" clId="Web-{BB528393-AC44-4499-9ACF-5E637A9967DF}" dt="2018-05-23T00:58:16.937" v="3" actId="14100"/>
        <pc:sldMkLst>
          <pc:docMk/>
          <pc:sldMk cId="266036595" sldId="256"/>
        </pc:sldMkLst>
        <pc:spChg chg="mod">
          <ac:chgData name="Fortier,Hélène" userId="S::helene.fortier@csdps.qc.ca::8e72d0bc-3bae-4867-905c-88c48800e6ea" providerId="AD" clId="Web-{BB528393-AC44-4499-9ACF-5E637A9967DF}" dt="2018-05-23T00:58:16.937" v="3" actId="14100"/>
          <ac:spMkLst>
            <pc:docMk/>
            <pc:sldMk cId="266036595" sldId="256"/>
            <ac:spMk id="3" creationId="{00000000-0000-0000-0000-000000000000}"/>
          </ac:spMkLst>
        </pc:spChg>
      </pc:sldChg>
      <pc:sldChg chg="modSp new">
        <pc:chgData name="Fortier,Hélène" userId="S::helene.fortier@csdps.qc.ca::8e72d0bc-3bae-4867-905c-88c48800e6ea" providerId="AD" clId="Web-{BB528393-AC44-4499-9ACF-5E637A9967DF}" dt="2018-05-23T01:35:11.405" v="36" actId="20577"/>
        <pc:sldMkLst>
          <pc:docMk/>
          <pc:sldMk cId="2846044157" sldId="267"/>
        </pc:sldMkLst>
        <pc:spChg chg="mod">
          <ac:chgData name="Fortier,Hélène" userId="S::helene.fortier@csdps.qc.ca::8e72d0bc-3bae-4867-905c-88c48800e6ea" providerId="AD" clId="Web-{BB528393-AC44-4499-9ACF-5E637A9967DF}" dt="2018-05-23T01:35:11.405" v="36" actId="20577"/>
          <ac:spMkLst>
            <pc:docMk/>
            <pc:sldMk cId="2846044157" sldId="267"/>
            <ac:spMk id="2" creationId="{7641C60B-DFAC-4D3D-BF04-F9B114789F32}"/>
          </ac:spMkLst>
        </pc:spChg>
        <pc:spChg chg="mod">
          <ac:chgData name="Fortier,Hélène" userId="S::helene.fortier@csdps.qc.ca::8e72d0bc-3bae-4867-905c-88c48800e6ea" providerId="AD" clId="Web-{BB528393-AC44-4499-9ACF-5E637A9967DF}" dt="2018-05-23T01:19:01.812" v="13" actId="20577"/>
          <ac:spMkLst>
            <pc:docMk/>
            <pc:sldMk cId="2846044157" sldId="267"/>
            <ac:spMk id="3" creationId="{67C1594F-4012-47C0-928B-C471B7A72A91}"/>
          </ac:spMkLst>
        </pc:spChg>
      </pc:sldChg>
    </pc:docChg>
  </pc:docChgLst>
  <pc:docChgLst>
    <pc:chgData name="Fortier,Hélène" userId="S::helene.fortier@csdps.qc.ca::8e72d0bc-3bae-4867-905c-88c48800e6ea" providerId="AD" clId="Web-{ABA2F1A9-C979-47B8-A1C8-55E532688F3C}"/>
    <pc:docChg chg="addSld modSld">
      <pc:chgData name="Fortier,Hélène" userId="S::helene.fortier@csdps.qc.ca::8e72d0bc-3bae-4867-905c-88c48800e6ea" providerId="AD" clId="Web-{ABA2F1A9-C979-47B8-A1C8-55E532688F3C}" dt="2018-05-28T14:47:41.903" v="15" actId="1076"/>
      <pc:docMkLst>
        <pc:docMk/>
      </pc:docMkLst>
      <pc:sldChg chg="addSp delSp modSp new">
        <pc:chgData name="Fortier,Hélène" userId="S::helene.fortier@csdps.qc.ca::8e72d0bc-3bae-4867-905c-88c48800e6ea" providerId="AD" clId="Web-{ABA2F1A9-C979-47B8-A1C8-55E532688F3C}" dt="2018-05-28T14:31:45.741" v="1" actId="1076"/>
        <pc:sldMkLst>
          <pc:docMk/>
          <pc:sldMk cId="283474952" sldId="268"/>
        </pc:sldMkLst>
        <pc:spChg chg="del">
          <ac:chgData name="Fortier,Hélène" userId="S::helene.fortier@csdps.qc.ca::8e72d0bc-3bae-4867-905c-88c48800e6ea" providerId="AD" clId="Web-{ABA2F1A9-C979-47B8-A1C8-55E532688F3C}" dt="2018-05-28T14:31:45.741" v="1" actId="1076"/>
          <ac:spMkLst>
            <pc:docMk/>
            <pc:sldMk cId="283474952" sldId="268"/>
            <ac:spMk id="3" creationId="{2A785277-0E44-43AD-9884-E8AD3132EBB2}"/>
          </ac:spMkLst>
        </pc:spChg>
        <pc:picChg chg="add mod ord">
          <ac:chgData name="Fortier,Hélène" userId="S::helene.fortier@csdps.qc.ca::8e72d0bc-3bae-4867-905c-88c48800e6ea" providerId="AD" clId="Web-{ABA2F1A9-C979-47B8-A1C8-55E532688F3C}" dt="2018-05-28T14:31:45.741" v="1" actId="1076"/>
          <ac:picMkLst>
            <pc:docMk/>
            <pc:sldMk cId="283474952" sldId="268"/>
            <ac:picMk id="4" creationId="{1C6183AC-3DD1-4A39-B899-BF896EA6FB08}"/>
          </ac:picMkLst>
        </pc:picChg>
      </pc:sldChg>
      <pc:sldChg chg="addSp modSp new">
        <pc:chgData name="Fortier,Hélène" userId="S::helene.fortier@csdps.qc.ca::8e72d0bc-3bae-4867-905c-88c48800e6ea" providerId="AD" clId="Web-{ABA2F1A9-C979-47B8-A1C8-55E532688F3C}" dt="2018-05-28T14:34:54.826" v="9" actId="14100"/>
        <pc:sldMkLst>
          <pc:docMk/>
          <pc:sldMk cId="2684368739" sldId="269"/>
        </pc:sldMkLst>
        <pc:picChg chg="add mod">
          <ac:chgData name="Fortier,Hélène" userId="S::helene.fortier@csdps.qc.ca::8e72d0bc-3bae-4867-905c-88c48800e6ea" providerId="AD" clId="Web-{ABA2F1A9-C979-47B8-A1C8-55E532688F3C}" dt="2018-05-28T14:34:54.826" v="9" actId="14100"/>
          <ac:picMkLst>
            <pc:docMk/>
            <pc:sldMk cId="2684368739" sldId="269"/>
            <ac:picMk id="2" creationId="{0B0121C1-F288-4305-BD81-BD94A2CF5042}"/>
          </ac:picMkLst>
        </pc:picChg>
      </pc:sldChg>
      <pc:sldChg chg="addSp modSp new">
        <pc:chgData name="Fortier,Hélène" userId="S::helene.fortier@csdps.qc.ca::8e72d0bc-3bae-4867-905c-88c48800e6ea" providerId="AD" clId="Web-{ABA2F1A9-C979-47B8-A1C8-55E532688F3C}" dt="2018-05-28T14:34:37.779" v="7" actId="14100"/>
        <pc:sldMkLst>
          <pc:docMk/>
          <pc:sldMk cId="427407825" sldId="270"/>
        </pc:sldMkLst>
        <pc:picChg chg="add mod">
          <ac:chgData name="Fortier,Hélène" userId="S::helene.fortier@csdps.qc.ca::8e72d0bc-3bae-4867-905c-88c48800e6ea" providerId="AD" clId="Web-{ABA2F1A9-C979-47B8-A1C8-55E532688F3C}" dt="2018-05-28T14:34:37.779" v="7" actId="14100"/>
          <ac:picMkLst>
            <pc:docMk/>
            <pc:sldMk cId="427407825" sldId="270"/>
            <ac:picMk id="2" creationId="{6756B08C-B00A-4C09-80A6-4C0FEC766831}"/>
          </ac:picMkLst>
        </pc:picChg>
      </pc:sldChg>
      <pc:sldChg chg="addSp modSp new mod setBg">
        <pc:chgData name="Fortier,Hélène" userId="S::helene.fortier@csdps.qc.ca::8e72d0bc-3bae-4867-905c-88c48800e6ea" providerId="AD" clId="Web-{ABA2F1A9-C979-47B8-A1C8-55E532688F3C}" dt="2018-05-28T14:47:41.903" v="15" actId="1076"/>
        <pc:sldMkLst>
          <pc:docMk/>
          <pc:sldMk cId="2529135153" sldId="271"/>
        </pc:sldMkLst>
        <pc:spChg chg="add">
          <ac:chgData name="Fortier,Hélène" userId="S::helene.fortier@csdps.qc.ca::8e72d0bc-3bae-4867-905c-88c48800e6ea" providerId="AD" clId="Web-{ABA2F1A9-C979-47B8-A1C8-55E532688F3C}" dt="2018-05-28T14:47:24.824" v="13" actId="1076"/>
          <ac:spMkLst>
            <pc:docMk/>
            <pc:sldMk cId="2529135153" sldId="271"/>
            <ac:spMk id="9" creationId="{7459C506-5F4B-4B75-9218-C7C3F87FA8D3}"/>
          </ac:spMkLst>
        </pc:spChg>
        <pc:spChg chg="add">
          <ac:chgData name="Fortier,Hélène" userId="S::helene.fortier@csdps.qc.ca::8e72d0bc-3bae-4867-905c-88c48800e6ea" providerId="AD" clId="Web-{ABA2F1A9-C979-47B8-A1C8-55E532688F3C}" dt="2018-05-28T14:47:24.824" v="13" actId="1076"/>
          <ac:spMkLst>
            <pc:docMk/>
            <pc:sldMk cId="2529135153" sldId="271"/>
            <ac:spMk id="22" creationId="{4E74DA95-CD7A-4D5E-9D27-67A759CE708D}"/>
          </ac:spMkLst>
        </pc:spChg>
        <pc:grpChg chg="add">
          <ac:chgData name="Fortier,Hélène" userId="S::helene.fortier@csdps.qc.ca::8e72d0bc-3bae-4867-905c-88c48800e6ea" providerId="AD" clId="Web-{ABA2F1A9-C979-47B8-A1C8-55E532688F3C}" dt="2018-05-28T14:47:24.824" v="13" actId="1076"/>
          <ac:grpSpMkLst>
            <pc:docMk/>
            <pc:sldMk cId="2529135153" sldId="271"/>
            <ac:grpSpMk id="11" creationId="{BC659EEB-C3AE-4544-8263-417009DCDF41}"/>
          </ac:grpSpMkLst>
        </pc:grpChg>
        <pc:picChg chg="add mod ord">
          <ac:chgData name="Fortier,Hélène" userId="S::helene.fortier@csdps.qc.ca::8e72d0bc-3bae-4867-905c-88c48800e6ea" providerId="AD" clId="Web-{ABA2F1A9-C979-47B8-A1C8-55E532688F3C}" dt="2018-05-28T14:47:41.903" v="15" actId="1076"/>
          <ac:picMkLst>
            <pc:docMk/>
            <pc:sldMk cId="2529135153" sldId="271"/>
            <ac:picMk id="2" creationId="{6A9D1091-A081-497B-A5FE-EF20FB4F4668}"/>
          </ac:picMkLst>
        </pc:picChg>
        <pc:picChg chg="add mod">
          <ac:chgData name="Fortier,Hélène" userId="S::helene.fortier@csdps.qc.ca::8e72d0bc-3bae-4867-905c-88c48800e6ea" providerId="AD" clId="Web-{ABA2F1A9-C979-47B8-A1C8-55E532688F3C}" dt="2018-05-28T14:47:24.824" v="13" actId="1076"/>
          <ac:picMkLst>
            <pc:docMk/>
            <pc:sldMk cId="2529135153" sldId="271"/>
            <ac:picMk id="4" creationId="{A04082B1-948A-4CA6-B503-FB10760F5834}"/>
          </ac:picMkLst>
        </pc:picChg>
        <pc:cxnChg chg="add">
          <ac:chgData name="Fortier,Hélène" userId="S::helene.fortier@csdps.qc.ca::8e72d0bc-3bae-4867-905c-88c48800e6ea" providerId="AD" clId="Web-{ABA2F1A9-C979-47B8-A1C8-55E532688F3C}" dt="2018-05-28T14:47:24.824" v="13" actId="1076"/>
          <ac:cxnSpMkLst>
            <pc:docMk/>
            <pc:sldMk cId="2529135153" sldId="271"/>
            <ac:cxnSpMk id="24" creationId="{14AA3B5C-0C55-4FFF-9C45-8F9F7C074A4E}"/>
          </ac:cxnSpMkLst>
        </pc:cxnChg>
      </pc:sldChg>
    </pc:docChg>
  </pc:docChgLst>
  <pc:docChgLst>
    <pc:chgData name="Lavoie,Audrey" userId="S::audrey.lavoie@csdps.qc.ca::2474a2bc-78e6-44fd-8bf2-c8d6829a6267" providerId="AD" clId="Web-{51FF6A04-C90B-40E8-B5E0-B68209749257}"/>
    <pc:docChg chg="addSld modSld">
      <pc:chgData name="Lavoie,Audrey" userId="S::audrey.lavoie@csdps.qc.ca::2474a2bc-78e6-44fd-8bf2-c8d6829a6267" providerId="AD" clId="Web-{51FF6A04-C90B-40E8-B5E0-B68209749257}" dt="2018-06-04T16:32:26.740" v="209" actId="14100"/>
      <pc:docMkLst>
        <pc:docMk/>
      </pc:docMkLst>
      <pc:sldChg chg="modSp">
        <pc:chgData name="Lavoie,Audrey" userId="S::audrey.lavoie@csdps.qc.ca::2474a2bc-78e6-44fd-8bf2-c8d6829a6267" providerId="AD" clId="Web-{51FF6A04-C90B-40E8-B5E0-B68209749257}" dt="2018-06-04T16:27:52.108" v="25" actId="20577"/>
        <pc:sldMkLst>
          <pc:docMk/>
          <pc:sldMk cId="1031059541" sldId="284"/>
        </pc:sldMkLst>
        <pc:spChg chg="mod">
          <ac:chgData name="Lavoie,Audrey" userId="S::audrey.lavoie@csdps.qc.ca::2474a2bc-78e6-44fd-8bf2-c8d6829a6267" providerId="AD" clId="Web-{51FF6A04-C90B-40E8-B5E0-B68209749257}" dt="2018-06-04T16:27:52.108" v="25" actId="20577"/>
          <ac:spMkLst>
            <pc:docMk/>
            <pc:sldMk cId="1031059541" sldId="284"/>
            <ac:spMk id="3" creationId="{C92D4693-F3DC-4517-BADC-9D388C13B3F3}"/>
          </ac:spMkLst>
        </pc:spChg>
      </pc:sldChg>
      <pc:sldChg chg="modSp new">
        <pc:chgData name="Lavoie,Audrey" userId="S::audrey.lavoie@csdps.qc.ca::2474a2bc-78e6-44fd-8bf2-c8d6829a6267" providerId="AD" clId="Web-{51FF6A04-C90B-40E8-B5E0-B68209749257}" dt="2018-06-04T16:32:26.740" v="209" actId="14100"/>
        <pc:sldMkLst>
          <pc:docMk/>
          <pc:sldMk cId="2441807876" sldId="285"/>
        </pc:sldMkLst>
        <pc:spChg chg="mod">
          <ac:chgData name="Lavoie,Audrey" userId="S::audrey.lavoie@csdps.qc.ca::2474a2bc-78e6-44fd-8bf2-c8d6829a6267" providerId="AD" clId="Web-{51FF6A04-C90B-40E8-B5E0-B68209749257}" dt="2018-06-04T16:32:26.740" v="209" actId="14100"/>
          <ac:spMkLst>
            <pc:docMk/>
            <pc:sldMk cId="2441807876" sldId="285"/>
            <ac:spMk id="2" creationId="{43A53BE7-A73F-4FDC-A711-0F3BCDCB76C9}"/>
          </ac:spMkLst>
        </pc:spChg>
      </pc:sldChg>
    </pc:docChg>
  </pc:docChgLst>
  <pc:docChgLst>
    <pc:chgData name="Lavoie,Audrey" userId="S::audrey.lavoie@csdps.qc.ca::2474a2bc-78e6-44fd-8bf2-c8d6829a6267" providerId="AD" clId="Web-{2C4D4BA6-3FE2-4CE3-A938-2260236F41FE}"/>
    <pc:docChg chg="modSld">
      <pc:chgData name="Lavoie,Audrey" userId="S::audrey.lavoie@csdps.qc.ca::2474a2bc-78e6-44fd-8bf2-c8d6829a6267" providerId="AD" clId="Web-{2C4D4BA6-3FE2-4CE3-A938-2260236F41FE}" dt="2018-06-04T16:40:06.231" v="158"/>
      <pc:docMkLst>
        <pc:docMk/>
      </pc:docMkLst>
      <pc:sldChg chg="addAnim modAnim">
        <pc:chgData name="Lavoie,Audrey" userId="S::audrey.lavoie@csdps.qc.ca::2474a2bc-78e6-44fd-8bf2-c8d6829a6267" providerId="AD" clId="Web-{2C4D4BA6-3FE2-4CE3-A938-2260236F41FE}" dt="2018-06-04T16:35:06.930" v="18"/>
        <pc:sldMkLst>
          <pc:docMk/>
          <pc:sldMk cId="2846044157" sldId="267"/>
        </pc:sldMkLst>
      </pc:sldChg>
      <pc:sldChg chg="addSp modSp addAnim delAnim modAnim">
        <pc:chgData name="Lavoie,Audrey" userId="S::audrey.lavoie@csdps.qc.ca::2474a2bc-78e6-44fd-8bf2-c8d6829a6267" providerId="AD" clId="Web-{2C4D4BA6-3FE2-4CE3-A938-2260236F41FE}" dt="2018-06-04T16:38:13.058" v="129"/>
        <pc:sldMkLst>
          <pc:docMk/>
          <pc:sldMk cId="2024789005" sldId="273"/>
        </pc:sldMkLst>
        <pc:spChg chg="mod">
          <ac:chgData name="Lavoie,Audrey" userId="S::audrey.lavoie@csdps.qc.ca::2474a2bc-78e6-44fd-8bf2-c8d6829a6267" providerId="AD" clId="Web-{2C4D4BA6-3FE2-4CE3-A938-2260236F41FE}" dt="2018-06-04T16:36:52.854" v="31" actId="14100"/>
          <ac:spMkLst>
            <pc:docMk/>
            <pc:sldMk cId="2024789005" sldId="273"/>
            <ac:spMk id="3" creationId="{091045EB-4782-456D-98F2-0DD97B714ED8}"/>
          </ac:spMkLst>
        </pc:spChg>
        <pc:spChg chg="add mod">
          <ac:chgData name="Lavoie,Audrey" userId="S::audrey.lavoie@csdps.qc.ca::2474a2bc-78e6-44fd-8bf2-c8d6829a6267" providerId="AD" clId="Web-{2C4D4BA6-3FE2-4CE3-A938-2260236F41FE}" dt="2018-06-04T16:38:12.730" v="126" actId="20577"/>
          <ac:spMkLst>
            <pc:docMk/>
            <pc:sldMk cId="2024789005" sldId="273"/>
            <ac:spMk id="4" creationId="{F7E479D9-6404-4450-B26D-8ED83F484FE9}"/>
          </ac:spMkLst>
        </pc:spChg>
      </pc:sldChg>
      <pc:sldChg chg="modSp addAnim modAnim">
        <pc:chgData name="Lavoie,Audrey" userId="S::audrey.lavoie@csdps.qc.ca::2474a2bc-78e6-44fd-8bf2-c8d6829a6267" providerId="AD" clId="Web-{2C4D4BA6-3FE2-4CE3-A938-2260236F41FE}" dt="2018-06-04T16:34:51.758" v="16"/>
        <pc:sldMkLst>
          <pc:docMk/>
          <pc:sldMk cId="688137450" sldId="275"/>
        </pc:sldMkLst>
        <pc:picChg chg="mod">
          <ac:chgData name="Lavoie,Audrey" userId="S::audrey.lavoie@csdps.qc.ca::2474a2bc-78e6-44fd-8bf2-c8d6829a6267" providerId="AD" clId="Web-{2C4D4BA6-3FE2-4CE3-A938-2260236F41FE}" dt="2018-06-04T16:34:49.774" v="14" actId="1076"/>
          <ac:picMkLst>
            <pc:docMk/>
            <pc:sldMk cId="688137450" sldId="275"/>
            <ac:picMk id="4" creationId="{A60058A6-85D4-4A39-9DAA-CF91BC91DC6F}"/>
          </ac:picMkLst>
        </pc:picChg>
      </pc:sldChg>
      <pc:sldChg chg="addAnim modAnim">
        <pc:chgData name="Lavoie,Audrey" userId="S::audrey.lavoie@csdps.qc.ca::2474a2bc-78e6-44fd-8bf2-c8d6829a6267" providerId="AD" clId="Web-{2C4D4BA6-3FE2-4CE3-A938-2260236F41FE}" dt="2018-06-04T16:34:41.383" v="12"/>
        <pc:sldMkLst>
          <pc:docMk/>
          <pc:sldMk cId="482440757" sldId="280"/>
        </pc:sldMkLst>
      </pc:sldChg>
      <pc:sldChg chg="addSp modSp addAnim modAnim">
        <pc:chgData name="Lavoie,Audrey" userId="S::audrey.lavoie@csdps.qc.ca::2474a2bc-78e6-44fd-8bf2-c8d6829a6267" providerId="AD" clId="Web-{2C4D4BA6-3FE2-4CE3-A938-2260236F41FE}" dt="2018-06-04T16:40:06.231" v="158"/>
        <pc:sldMkLst>
          <pc:docMk/>
          <pc:sldMk cId="1031059541" sldId="284"/>
        </pc:sldMkLst>
        <pc:spChg chg="mod">
          <ac:chgData name="Lavoie,Audrey" userId="S::audrey.lavoie@csdps.qc.ca::2474a2bc-78e6-44fd-8bf2-c8d6829a6267" providerId="AD" clId="Web-{2C4D4BA6-3FE2-4CE3-A938-2260236F41FE}" dt="2018-06-04T16:39:21.168" v="141" actId="20577"/>
          <ac:spMkLst>
            <pc:docMk/>
            <pc:sldMk cId="1031059541" sldId="284"/>
            <ac:spMk id="2" creationId="{F1512C2C-B9B3-4528-A4BB-67A187676311}"/>
          </ac:spMkLst>
        </pc:spChg>
        <pc:spChg chg="mod">
          <ac:chgData name="Lavoie,Audrey" userId="S::audrey.lavoie@csdps.qc.ca::2474a2bc-78e6-44fd-8bf2-c8d6829a6267" providerId="AD" clId="Web-{2C4D4BA6-3FE2-4CE3-A938-2260236F41FE}" dt="2018-06-04T16:39:12.043" v="138" actId="20577"/>
          <ac:spMkLst>
            <pc:docMk/>
            <pc:sldMk cId="1031059541" sldId="284"/>
            <ac:spMk id="3" creationId="{C92D4693-F3DC-4517-BADC-9D388C13B3F3}"/>
          </ac:spMkLst>
        </pc:spChg>
        <pc:spChg chg="add mod">
          <ac:chgData name="Lavoie,Audrey" userId="S::audrey.lavoie@csdps.qc.ca::2474a2bc-78e6-44fd-8bf2-c8d6829a6267" providerId="AD" clId="Web-{2C4D4BA6-3FE2-4CE3-A938-2260236F41FE}" dt="2018-06-04T16:39:59.653" v="154" actId="20577"/>
          <ac:spMkLst>
            <pc:docMk/>
            <pc:sldMk cId="1031059541" sldId="284"/>
            <ac:spMk id="4" creationId="{7C6641EF-E876-4F39-8FA8-1F71FB8F210F}"/>
          </ac:spMkLst>
        </pc:spChg>
      </pc:sldChg>
      <pc:sldChg chg="modSp">
        <pc:chgData name="Lavoie,Audrey" userId="S::audrey.lavoie@csdps.qc.ca::2474a2bc-78e6-44fd-8bf2-c8d6829a6267" providerId="AD" clId="Web-{2C4D4BA6-3FE2-4CE3-A938-2260236F41FE}" dt="2018-06-04T16:34:32.024" v="9" actId="20577"/>
        <pc:sldMkLst>
          <pc:docMk/>
          <pc:sldMk cId="2441807876" sldId="285"/>
        </pc:sldMkLst>
        <pc:spChg chg="mod">
          <ac:chgData name="Lavoie,Audrey" userId="S::audrey.lavoie@csdps.qc.ca::2474a2bc-78e6-44fd-8bf2-c8d6829a6267" providerId="AD" clId="Web-{2C4D4BA6-3FE2-4CE3-A938-2260236F41FE}" dt="2018-06-04T16:34:32.024" v="9" actId="20577"/>
          <ac:spMkLst>
            <pc:docMk/>
            <pc:sldMk cId="2441807876" sldId="285"/>
            <ac:spMk id="2" creationId="{43A53BE7-A73F-4FDC-A711-0F3BCDCB76C9}"/>
          </ac:spMkLst>
        </pc:spChg>
      </pc:sldChg>
    </pc:docChg>
  </pc:docChgLst>
  <pc:docChgLst>
    <pc:chgData name="Lavoie,Audrey" userId="S::audrey.lavoie@csdps.qc.ca::2474a2bc-78e6-44fd-8bf2-c8d6829a6267" providerId="AD" clId="Web-{6249ECA6-0998-4CF5-82CC-92BB5A4869AE}"/>
    <pc:docChg chg="addSld modSld">
      <pc:chgData name="Lavoie,Audrey" userId="S::audrey.lavoie@csdps.qc.ca::2474a2bc-78e6-44fd-8bf2-c8d6829a6267" providerId="AD" clId="Web-{6249ECA6-0998-4CF5-82CC-92BB5A4869AE}" dt="2018-04-25T00:51:10.480" v="16"/>
      <pc:docMkLst>
        <pc:docMk/>
      </pc:docMkLst>
      <pc:sldChg chg="modSp">
        <pc:chgData name="Lavoie,Audrey" userId="S::audrey.lavoie@csdps.qc.ca::2474a2bc-78e6-44fd-8bf2-c8d6829a6267" providerId="AD" clId="Web-{6249ECA6-0998-4CF5-82CC-92BB5A4869AE}" dt="2018-04-25T00:50:27.994" v="11"/>
        <pc:sldMkLst>
          <pc:docMk/>
          <pc:sldMk cId="1312405349" sldId="257"/>
        </pc:sldMkLst>
        <pc:spChg chg="mod">
          <ac:chgData name="Lavoie,Audrey" userId="S::audrey.lavoie@csdps.qc.ca::2474a2bc-78e6-44fd-8bf2-c8d6829a6267" providerId="AD" clId="Web-{6249ECA6-0998-4CF5-82CC-92BB5A4869AE}" dt="2018-04-25T00:50:04.648" v="6"/>
          <ac:spMkLst>
            <pc:docMk/>
            <pc:sldMk cId="1312405349" sldId="257"/>
            <ac:spMk id="2" creationId="{00000000-0000-0000-0000-000000000000}"/>
          </ac:spMkLst>
        </pc:spChg>
        <pc:spChg chg="mod">
          <ac:chgData name="Lavoie,Audrey" userId="S::audrey.lavoie@csdps.qc.ca::2474a2bc-78e6-44fd-8bf2-c8d6829a6267" providerId="AD" clId="Web-{6249ECA6-0998-4CF5-82CC-92BB5A4869AE}" dt="2018-04-25T00:50:27.994" v="11"/>
          <ac:spMkLst>
            <pc:docMk/>
            <pc:sldMk cId="1312405349" sldId="257"/>
            <ac:spMk id="3" creationId="{00000000-0000-0000-0000-000000000000}"/>
          </ac:spMkLst>
        </pc:spChg>
      </pc:sldChg>
      <pc:sldChg chg="modSp new">
        <pc:chgData name="Lavoie,Audrey" userId="S::audrey.lavoie@csdps.qc.ca::2474a2bc-78e6-44fd-8bf2-c8d6829a6267" providerId="AD" clId="Web-{6249ECA6-0998-4CF5-82CC-92BB5A4869AE}" dt="2018-04-25T00:51:10.480" v="16"/>
        <pc:sldMkLst>
          <pc:docMk/>
          <pc:sldMk cId="2373026998" sldId="261"/>
        </pc:sldMkLst>
        <pc:spChg chg="mod">
          <ac:chgData name="Lavoie,Audrey" userId="S::audrey.lavoie@csdps.qc.ca::2474a2bc-78e6-44fd-8bf2-c8d6829a6267" providerId="AD" clId="Web-{6249ECA6-0998-4CF5-82CC-92BB5A4869AE}" dt="2018-04-25T00:51:10.480" v="16"/>
          <ac:spMkLst>
            <pc:docMk/>
            <pc:sldMk cId="2373026998" sldId="261"/>
            <ac:spMk id="2" creationId="{7F7A10C3-C34A-49D8-B618-CBCEF28D6DB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507066" y="2404534"/>
            <a:ext cx="8121675" cy="1646302"/>
          </a:xfrm>
        </p:spPr>
        <p:txBody>
          <a:bodyPr/>
          <a:lstStyle/>
          <a:p>
            <a:r>
              <a:rPr lang="fr-CA"/>
              <a:t>Formation parents du préscolaire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77118" y="4050833"/>
            <a:ext cx="10409031" cy="1096899"/>
          </a:xfrm>
        </p:spPr>
        <p:txBody>
          <a:bodyPr/>
          <a:lstStyle/>
          <a:p>
            <a:r>
              <a:rPr lang="fr-CA"/>
              <a:t>Partage d’idées et préoccupations des parents</a:t>
            </a:r>
          </a:p>
          <a:p>
            <a:r>
              <a:rPr lang="fr-CA"/>
              <a:t>Animation: Hélène Fortier et Audrey Lavoie, orthopédagogues à l’école Freinet de Québec</a:t>
            </a:r>
          </a:p>
        </p:txBody>
      </p:sp>
    </p:spTree>
    <p:extLst>
      <p:ext uri="{BB962C8B-B14F-4D97-AF65-F5344CB8AC3E}">
        <p14:creationId xmlns:p14="http://schemas.microsoft.com/office/powerpoint/2010/main" val="26603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B9597E-4A1C-4E60-A0CB-C3D229888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/>
              <a:t>Pour aider à écrire les mots que l'enfant ne connaît pas: 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1045EB-4782-456D-98F2-0DD97B714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422246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fr-CA" sz="4000"/>
              <a:t>étirer les sons dans les mots plutôt que de donner les lettres:  </a:t>
            </a:r>
            <a:endParaRPr lang="fr-FR" sz="4000"/>
          </a:p>
          <a:p>
            <a:pPr marL="0" indent="0">
              <a:buNone/>
            </a:pPr>
            <a:r>
              <a:rPr lang="fr-CA" sz="4000">
                <a:latin typeface="Comic Sans MS"/>
              </a:rPr>
              <a:t>              </a:t>
            </a:r>
            <a:r>
              <a:rPr lang="fr-CA" sz="3200">
                <a:latin typeface="Comic Sans MS"/>
              </a:rPr>
              <a:t> </a:t>
            </a:r>
            <a:endParaRPr lang="fr-FR" sz="3200">
              <a:latin typeface="Comic Sans MS"/>
            </a:endParaRPr>
          </a:p>
          <a:p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7E479D9-6404-4450-B26D-8ED83F484FE9}"/>
              </a:ext>
            </a:extLst>
          </p:cNvPr>
          <p:cNvSpPr txBox="1"/>
          <p:nvPr/>
        </p:nvSpPr>
        <p:spPr>
          <a:xfrm>
            <a:off x="1015042" y="3193211"/>
            <a:ext cx="6452558" cy="233910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3200">
                <a:solidFill>
                  <a:srgbClr val="404040"/>
                </a:solidFill>
                <a:latin typeface="Comic Sans MS"/>
              </a:rPr>
              <a:t>                </a:t>
            </a:r>
            <a:r>
              <a:rPr lang="fr-CA" sz="3200" u="none" strike="noStrike" err="1">
                <a:solidFill>
                  <a:srgbClr val="404040"/>
                </a:solidFill>
                <a:latin typeface="Comic Sans MS"/>
              </a:rPr>
              <a:t>ex:</a:t>
            </a:r>
            <a:r>
              <a:rPr lang="fr-CA" sz="3200" u="none" strike="noStrike" err="1">
                <a:solidFill>
                  <a:srgbClr val="404040"/>
                </a:solidFill>
                <a:highlight>
                  <a:srgbClr val="00FF00"/>
                </a:highlight>
                <a:latin typeface="Comic Sans MS"/>
              </a:rPr>
              <a:t>salade</a:t>
            </a:r>
            <a:r>
              <a:rPr lang="fr-CA" sz="3200" u="none" strike="noStrike">
                <a:solidFill>
                  <a:srgbClr val="404040"/>
                </a:solidFill>
                <a:latin typeface="Comic Sans MS"/>
              </a:rPr>
              <a:t> devient </a:t>
            </a:r>
            <a:r>
              <a:rPr lang="fr-CA" sz="3200">
                <a:latin typeface="Comic Sans MS"/>
                <a:ea typeface="Comic Sans MS"/>
                <a:cs typeface="Comic Sans MS"/>
              </a:rPr>
              <a:t>​</a:t>
            </a:r>
            <a:r>
              <a:rPr lang="fr-CA" sz="3200" b="0" i="0" u="none" strike="noStrike">
                <a:solidFill>
                  <a:srgbClr val="404040"/>
                </a:solidFill>
                <a:latin typeface="Comic Sans MS"/>
              </a:rPr>
              <a:t>                 </a:t>
            </a:r>
            <a:r>
              <a:rPr lang="fr-CA" sz="3200">
                <a:solidFill>
                  <a:srgbClr val="404040"/>
                </a:solidFill>
                <a:latin typeface="Comic Sans MS"/>
              </a:rPr>
              <a:t>            </a:t>
            </a:r>
            <a:r>
              <a:rPr lang="fr-CA" sz="3200" err="1">
                <a:solidFill>
                  <a:srgbClr val="404040"/>
                </a:solidFill>
                <a:latin typeface="Comic Sans MS"/>
              </a:rPr>
              <a:t>ssssssssaaaaaaaa</a:t>
            </a:r>
            <a:r>
              <a:rPr lang="fr-CA" sz="3200" b="0" i="0" u="none" strike="noStrike">
                <a:solidFill>
                  <a:srgbClr val="404040"/>
                </a:solidFill>
                <a:latin typeface="Comic Sans MS"/>
              </a:rPr>
              <a:t>/</a:t>
            </a:r>
            <a:r>
              <a:rPr lang="fr-CA" sz="3200" b="0" i="0">
                <a:latin typeface="Comic Sans MS"/>
              </a:rPr>
              <a:t>​</a:t>
            </a:r>
          </a:p>
          <a:p>
            <a:r>
              <a:rPr lang="fr-CA" sz="3200">
                <a:solidFill>
                  <a:srgbClr val="404040"/>
                </a:solidFill>
                <a:latin typeface="Comic Sans MS"/>
              </a:rPr>
              <a:t>                     </a:t>
            </a:r>
            <a:r>
              <a:rPr lang="fr-CA" sz="3200" err="1">
                <a:solidFill>
                  <a:srgbClr val="404040"/>
                </a:solidFill>
                <a:latin typeface="Comic Sans MS"/>
              </a:rPr>
              <a:t>llllllllaaaa</a:t>
            </a:r>
            <a:r>
              <a:rPr lang="fr-CA" sz="3200" b="0" i="0" u="none" strike="noStrike">
                <a:solidFill>
                  <a:srgbClr val="404040"/>
                </a:solidFill>
                <a:latin typeface="Comic Sans MS"/>
              </a:rPr>
              <a:t>/</a:t>
            </a:r>
            <a:r>
              <a:rPr lang="fr-CA" sz="3200" b="0" i="0">
                <a:latin typeface="Comic Sans MS"/>
              </a:rPr>
              <a:t>​</a:t>
            </a:r>
            <a:endParaRPr lang="fr-CA" sz="3200" b="0" i="0">
              <a:latin typeface="Trebuchet MS"/>
            </a:endParaRPr>
          </a:p>
          <a:p>
            <a:r>
              <a:rPr lang="fr-CA" sz="3200" b="0" i="0" u="none" strike="noStrike">
                <a:solidFill>
                  <a:srgbClr val="404040"/>
                </a:solidFill>
                <a:latin typeface="Comic Sans MS"/>
              </a:rPr>
              <a:t>                 </a:t>
            </a:r>
            <a:r>
              <a:rPr lang="fr-CA" sz="3200">
                <a:solidFill>
                  <a:srgbClr val="404040"/>
                </a:solidFill>
                <a:latin typeface="Comic Sans MS"/>
              </a:rPr>
              <a:t>   </a:t>
            </a:r>
            <a:r>
              <a:rPr lang="fr-CA" sz="3200" b="0" i="0" u="none" strike="noStrike">
                <a:solidFill>
                  <a:srgbClr val="404040"/>
                </a:solidFill>
                <a:latin typeface="Comic Sans MS"/>
              </a:rPr>
              <a:t> </a:t>
            </a:r>
            <a:r>
              <a:rPr lang="fr-CA" sz="3200" b="0" i="0" u="none" strike="noStrike" err="1">
                <a:solidFill>
                  <a:srgbClr val="404040"/>
                </a:solidFill>
                <a:latin typeface="Comic Sans MS"/>
              </a:rPr>
              <a:t>dddddddeeeeeee</a:t>
            </a:r>
            <a:r>
              <a:rPr lang="fr-CA" sz="3200" b="0" i="0">
                <a:latin typeface="Comic Sans MS"/>
              </a:rPr>
              <a:t>​</a:t>
            </a:r>
          </a:p>
          <a:p>
            <a:pPr algn="l" rtl="0"/>
            <a:r>
              <a:rPr lang="fr-CA" b="0" i="0" u="none" strike="noStrike">
                <a:solidFill>
                  <a:srgbClr val="404040"/>
                </a:solidFill>
                <a:latin typeface="Comic Sans MS"/>
              </a:rPr>
              <a:t>         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78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512C2C-B9B3-4528-A4BB-67A187676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952421"/>
            <a:ext cx="7766936" cy="1775699"/>
          </a:xfrm>
        </p:spPr>
        <p:txBody>
          <a:bodyPr/>
          <a:lstStyle/>
          <a:p>
            <a:pPr algn="l"/>
            <a:r>
              <a:rPr lang="fr-FR" sz="3200">
                <a:solidFill>
                  <a:srgbClr val="000000"/>
                </a:solidFill>
              </a:rPr>
              <a:t>ex:</a:t>
            </a:r>
            <a:r>
              <a:rPr lang="fr-FR" sz="2800">
                <a:solidFill>
                  <a:srgbClr val="000000"/>
                </a:solidFill>
              </a:rPr>
              <a:t> </a:t>
            </a:r>
            <a:r>
              <a:rPr lang="fr-FR" sz="2800">
                <a:solidFill>
                  <a:srgbClr val="000000"/>
                </a:solidFill>
                <a:highlight>
                  <a:srgbClr val="00FF00"/>
                </a:highlight>
              </a:rPr>
              <a:t>lapin</a:t>
            </a:r>
            <a:r>
              <a:rPr lang="fr-FR" sz="2800">
                <a:solidFill>
                  <a:srgbClr val="000000"/>
                </a:solidFill>
              </a:rPr>
              <a:t> devient</a:t>
            </a:r>
            <a:r>
              <a:rPr lang="fr-FR" sz="2800">
                <a:solidFill>
                  <a:schemeClr val="tx1"/>
                </a:solidFill>
                <a:ea typeface="+mj-lt"/>
                <a:cs typeface="+mj-lt"/>
              </a:rPr>
              <a:t/>
            </a:r>
            <a:br>
              <a:rPr lang="fr-FR" sz="280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fr-FR" sz="2800">
                <a:solidFill>
                  <a:srgbClr val="000000"/>
                </a:solidFill>
              </a:rPr>
              <a:t>      </a:t>
            </a:r>
            <a:r>
              <a:rPr lang="fr-FR" sz="2800" err="1">
                <a:solidFill>
                  <a:srgbClr val="000000"/>
                </a:solidFill>
              </a:rPr>
              <a:t>llllllllllaaaaa</a:t>
            </a:r>
            <a:r>
              <a:rPr lang="fr-FR" sz="2800">
                <a:solidFill>
                  <a:srgbClr val="000000"/>
                </a:solidFill>
              </a:rPr>
              <a:t>/</a:t>
            </a:r>
            <a:r>
              <a:rPr lang="fr-FR" sz="2800">
                <a:solidFill>
                  <a:schemeClr val="tx1"/>
                </a:solidFill>
                <a:ea typeface="+mj-lt"/>
                <a:cs typeface="+mj-lt"/>
              </a:rPr>
              <a:t/>
            </a:r>
            <a:br>
              <a:rPr lang="fr-FR" sz="280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fr-FR" sz="2800">
                <a:solidFill>
                  <a:srgbClr val="000000"/>
                </a:solidFill>
              </a:rPr>
              <a:t>      </a:t>
            </a:r>
            <a:r>
              <a:rPr lang="fr-FR" sz="2800" err="1">
                <a:solidFill>
                  <a:srgbClr val="000000"/>
                </a:solidFill>
              </a:rPr>
              <a:t>pppppp</a:t>
            </a:r>
            <a:r>
              <a:rPr lang="fr-FR" sz="2800" err="1">
                <a:solidFill>
                  <a:srgbClr val="000000"/>
                </a:solidFill>
                <a:highlight>
                  <a:srgbClr val="FFFF00"/>
                </a:highlight>
              </a:rPr>
              <a:t>in</a:t>
            </a:r>
            <a:r>
              <a:rPr lang="fr-FR" sz="280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fr-FR" sz="2800">
                <a:solidFill>
                  <a:schemeClr val="tx1"/>
                </a:solidFill>
                <a:highlight>
                  <a:srgbClr val="FFFF00"/>
                </a:highlight>
                <a:ea typeface="+mj-lt"/>
                <a:cs typeface="+mj-lt"/>
              </a:rPr>
              <a:t/>
            </a:r>
            <a:br>
              <a:rPr lang="fr-FR" sz="2800">
                <a:solidFill>
                  <a:schemeClr val="tx1"/>
                </a:solidFill>
                <a:highlight>
                  <a:srgbClr val="FFFF00"/>
                </a:highlight>
                <a:ea typeface="+mj-lt"/>
                <a:cs typeface="+mj-lt"/>
              </a:rPr>
            </a:br>
            <a:r>
              <a:rPr lang="fr-FR" sz="2800">
                <a:solidFill>
                  <a:srgbClr val="000000"/>
                </a:solidFill>
              </a:rPr>
              <a:t>           (on donne le in puisque c'est un son)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2D4693-F3DC-4517-BADC-9D388C13B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871890"/>
            <a:ext cx="7766936" cy="2362106"/>
          </a:xfrm>
        </p:spPr>
        <p:txBody>
          <a:bodyPr>
            <a:normAutofit/>
          </a:bodyPr>
          <a:lstStyle/>
          <a:p>
            <a:pPr algn="l"/>
            <a:r>
              <a:rPr lang="fr-FR" sz="2800">
                <a:solidFill>
                  <a:srgbClr val="000000"/>
                </a:solidFill>
              </a:rPr>
              <a:t>ex: </a:t>
            </a:r>
            <a:r>
              <a:rPr lang="fr-FR" sz="2800">
                <a:solidFill>
                  <a:srgbClr val="000000"/>
                </a:solidFill>
                <a:highlight>
                  <a:srgbClr val="00FF00"/>
                </a:highlight>
              </a:rPr>
              <a:t>mamie</a:t>
            </a:r>
            <a:r>
              <a:rPr lang="fr-FR" sz="2800">
                <a:solidFill>
                  <a:srgbClr val="000000"/>
                </a:solidFill>
              </a:rPr>
              <a:t> devient </a:t>
            </a:r>
          </a:p>
          <a:p>
            <a:pPr algn="l"/>
            <a:r>
              <a:rPr lang="fr-FR" sz="2800">
                <a:solidFill>
                  <a:srgbClr val="000000"/>
                </a:solidFill>
              </a:rPr>
              <a:t>     </a:t>
            </a:r>
            <a:r>
              <a:rPr lang="fr-FR" sz="2800" err="1">
                <a:solidFill>
                  <a:srgbClr val="000000"/>
                </a:solidFill>
              </a:rPr>
              <a:t>mmmmmaaaaaaaa</a:t>
            </a:r>
            <a:r>
              <a:rPr lang="fr-FR" sz="2800">
                <a:solidFill>
                  <a:srgbClr val="000000"/>
                </a:solidFill>
              </a:rPr>
              <a:t>/</a:t>
            </a:r>
          </a:p>
          <a:p>
            <a:pPr algn="l"/>
            <a:r>
              <a:rPr lang="fr-FR" sz="2800">
                <a:solidFill>
                  <a:srgbClr val="000000"/>
                </a:solidFill>
              </a:rPr>
              <a:t>     </a:t>
            </a:r>
            <a:r>
              <a:rPr lang="fr-FR" sz="2800" err="1">
                <a:solidFill>
                  <a:srgbClr val="000000"/>
                </a:solidFill>
              </a:rPr>
              <a:t>mmmiiiiiiiiiiiiiiii</a:t>
            </a:r>
            <a:r>
              <a:rPr lang="fr-FR" sz="2800">
                <a:solidFill>
                  <a:srgbClr val="000000"/>
                </a:solidFill>
              </a:rPr>
              <a:t>/</a:t>
            </a:r>
          </a:p>
          <a:p>
            <a:pPr algn="l"/>
            <a:r>
              <a:rPr lang="fr-FR" sz="2800">
                <a:solidFill>
                  <a:srgbClr val="000000"/>
                </a:solidFill>
              </a:rPr>
              <a:t>     on donne le e puisqu'il est muet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C6641EF-E876-4F39-8FA8-1F71FB8F210F}"/>
              </a:ext>
            </a:extLst>
          </p:cNvPr>
          <p:cNvSpPr txBox="1"/>
          <p:nvPr/>
        </p:nvSpPr>
        <p:spPr>
          <a:xfrm>
            <a:off x="1288211" y="5091022"/>
            <a:ext cx="8767311" cy="95410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>
                <a:solidFill>
                  <a:srgbClr val="000000"/>
                </a:solidFill>
                <a:latin typeface="Trebuchet MS"/>
              </a:rPr>
              <a:t> </a:t>
            </a:r>
            <a:r>
              <a:rPr lang="fr-FR" sz="2800" b="0" i="0" u="none" strike="noStrike">
                <a:solidFill>
                  <a:srgbClr val="000000"/>
                </a:solidFill>
                <a:latin typeface="Trebuchet MS"/>
              </a:rPr>
              <a:t>ex: </a:t>
            </a:r>
            <a:r>
              <a:rPr lang="fr-FR" sz="2800" b="0" i="0" u="none" strike="noStrike">
                <a:solidFill>
                  <a:srgbClr val="000000"/>
                </a:solidFill>
                <a:highlight>
                  <a:srgbClr val="00FF00"/>
                </a:highlight>
                <a:latin typeface="Trebuchet MS"/>
              </a:rPr>
              <a:t>hockey</a:t>
            </a:r>
            <a:r>
              <a:rPr lang="fr-FR" sz="2800" b="0" i="0" u="none" strike="noStrike">
                <a:solidFill>
                  <a:srgbClr val="000000"/>
                </a:solidFill>
                <a:latin typeface="Trebuchet MS"/>
              </a:rPr>
              <a:t>- on donne toutes les lettres puisque c'est mot qui ne s'écrit pas aux sons</a:t>
            </a:r>
            <a:r>
              <a:rPr lang="en-US" sz="2800" b="0" i="0">
                <a:latin typeface="Trebuchet MS"/>
              </a:rPr>
              <a:t>​</a:t>
            </a:r>
            <a:endParaRPr lang="fr-FR" sz="2800"/>
          </a:p>
        </p:txBody>
      </p:sp>
    </p:spTree>
    <p:extLst>
      <p:ext uri="{BB962C8B-B14F-4D97-AF65-F5344CB8AC3E}">
        <p14:creationId xmlns:p14="http://schemas.microsoft.com/office/powerpoint/2010/main" val="103105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60917" y="270932"/>
            <a:ext cx="8596668" cy="1869195"/>
          </a:xfrm>
        </p:spPr>
        <p:txBody>
          <a:bodyPr>
            <a:noAutofit/>
          </a:bodyPr>
          <a:lstStyle/>
          <a:p>
            <a:r>
              <a:rPr lang="fr-FR"/>
              <a:t>D) La lecture</a:t>
            </a:r>
            <a:br>
              <a:rPr lang="fr-FR"/>
            </a:br>
            <a:r>
              <a:rPr lang="fr-FR"/>
              <a:t>Les lectures de livrets s’en viennent : ne pas enlever la place actuelle de la lecture. (Audrey)</a:t>
            </a:r>
            <a:br>
              <a:rPr lang="fr-FR"/>
            </a:b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56148" y="2182623"/>
            <a:ext cx="8596668" cy="454868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r-CA" sz="1400"/>
          </a:p>
          <a:p>
            <a:r>
              <a:rPr lang="fr-CA" sz="4000"/>
              <a:t>Les erreurs les plus fréquemment vues:</a:t>
            </a:r>
          </a:p>
          <a:p>
            <a:r>
              <a:rPr lang="fr-CA" sz="2400">
                <a:solidFill>
                  <a:srgbClr val="00B050"/>
                </a:solidFill>
              </a:rPr>
              <a:t>1- s’intéresser au décodage en oubliant de mettre l’accent sur l'histoire ou l'information- donc, ne pas discuter durant la lecture;</a:t>
            </a:r>
          </a:p>
          <a:p>
            <a:r>
              <a:rPr lang="fr-CA" sz="2400">
                <a:solidFill>
                  <a:srgbClr val="00B050"/>
                </a:solidFill>
              </a:rPr>
              <a:t>2- oublier le plaisir;</a:t>
            </a:r>
          </a:p>
          <a:p>
            <a:r>
              <a:rPr lang="fr-CA" sz="2400">
                <a:solidFill>
                  <a:srgbClr val="00B050"/>
                </a:solidFill>
              </a:rPr>
              <a:t>3- cesser de faire la lecture à son enfant.</a:t>
            </a:r>
            <a:r>
              <a:rPr lang="fr-CA" sz="2000"/>
              <a:t> </a:t>
            </a:r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715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C1594F-4012-47C0-928B-C471B7A72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33589"/>
            <a:ext cx="8596668" cy="192305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charset="2"/>
              <a:buChar char="•"/>
            </a:pPr>
            <a:r>
              <a:rPr lang="fr-FR" sz="2000"/>
              <a:t>L’un des meilleurs facteurs prédictifs de la réussite en lecture est la compréhension des inférences, soit l’habileté à lire entre les lignes. Elle occuperait en fait le premier rang des compétences à développer pour favoriser la réussite en lecture à l’âge scolaire (van den Broek et al., 2005). </a:t>
            </a:r>
            <a:endParaRPr lang="fr-FR"/>
          </a:p>
          <a:p>
            <a:endParaRPr lang="fr-FR" sz="2000"/>
          </a:p>
          <a:p>
            <a:endParaRPr lang="fr-FR" sz="200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E0C4064-307E-4C7E-9339-3502E1EC4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6800"/>
          </a:xfrm>
        </p:spPr>
        <p:txBody>
          <a:bodyPr>
            <a:normAutofit/>
          </a:bodyPr>
          <a:lstStyle/>
          <a:p>
            <a:r>
              <a:rPr lang="fr-FR" sz="3200"/>
              <a:t>Encourager la compréhension du vocabulaire et des inférences (Hélène)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B124306-F442-4B66-8DB9-6823B28B7908}"/>
              </a:ext>
            </a:extLst>
          </p:cNvPr>
          <p:cNvSpPr txBox="1"/>
          <p:nvPr/>
        </p:nvSpPr>
        <p:spPr>
          <a:xfrm>
            <a:off x="900022" y="4214003"/>
            <a:ext cx="8911085" cy="132343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fr-FR" sz="2000"/>
              <a:t>Le vocabulaire est au cœur de la compréhension du langage oral et constitue l’un des piliers fondamentaux de la compréhension en lecture (voir notamment Beck &amp; </a:t>
            </a:r>
            <a:r>
              <a:rPr lang="fr-FR" sz="2000" err="1"/>
              <a:t>McKeown</a:t>
            </a:r>
            <a:r>
              <a:rPr lang="fr-FR" sz="2000"/>
              <a:t>, 2007, Snow, Burns, &amp; Griffin, 1998, cités dans </a:t>
            </a:r>
            <a:r>
              <a:rPr lang="fr-FR" sz="2000" err="1"/>
              <a:t>Marulis</a:t>
            </a:r>
            <a:r>
              <a:rPr lang="fr-FR" sz="2000"/>
              <a:t> &amp; </a:t>
            </a:r>
            <a:r>
              <a:rPr lang="fr-FR" sz="2000" err="1"/>
              <a:t>Neuman</a:t>
            </a:r>
            <a:r>
              <a:rPr lang="fr-FR" sz="2000"/>
              <a:t>, 2010).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04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9CEB4E-8CA0-4EC9-AD46-2B4E5E0D2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51" y="239183"/>
            <a:ext cx="8483248" cy="1062807"/>
          </a:xfrm>
        </p:spPr>
        <p:txBody>
          <a:bodyPr>
            <a:normAutofit fontScale="90000"/>
          </a:bodyPr>
          <a:lstStyle/>
          <a:p>
            <a:r>
              <a:rPr lang="fr-FR"/>
              <a:t>Lire des textes variés </a:t>
            </a:r>
            <a:br>
              <a:rPr lang="fr-FR"/>
            </a:br>
            <a:r>
              <a:rPr lang="fr-FR"/>
              <a:t>et apprécier des œuvres littéraires</a:t>
            </a:r>
            <a:br>
              <a:rPr lang="fr-FR"/>
            </a:br>
            <a:r>
              <a:rPr lang="fr-FR"/>
              <a:t>              Objectif : Compréhension !</a:t>
            </a:r>
          </a:p>
        </p:txBody>
      </p:sp>
      <p:pic>
        <p:nvPicPr>
          <p:cNvPr id="4" name="Image 4" descr="Une image contenant capture d’écran&#10;&#10;Description générée avec un niveau de confiance très élevé">
            <a:extLst>
              <a:ext uri="{FF2B5EF4-FFF2-40B4-BE49-F238E27FC236}">
                <a16:creationId xmlns:a16="http://schemas.microsoft.com/office/drawing/2014/main" id="{A60058A6-85D4-4A39-9DAA-CF91BC91DC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0819" y="1905192"/>
            <a:ext cx="5213229" cy="483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3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C1594F-4012-47C0-928B-C471B7A72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1" y="2615672"/>
            <a:ext cx="8596668" cy="4007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2000"/>
              <a:t>La méthode actuellement privilégiée, tant pour évaluer que pour intervenir auprès des jeunes enfants, est la lecture partagée (van </a:t>
            </a:r>
            <a:r>
              <a:rPr lang="fr-FR" sz="2000" err="1"/>
              <a:t>Kleeck</a:t>
            </a:r>
            <a:r>
              <a:rPr lang="fr-FR" sz="2000"/>
              <a:t>, 2008). </a:t>
            </a:r>
            <a:r>
              <a:rPr lang="fr-FR" sz="2000">
                <a:solidFill>
                  <a:srgbClr val="404040"/>
                </a:solidFill>
                <a:ea typeface="+mn-lt"/>
                <a:cs typeface="+mn-lt"/>
              </a:rPr>
              <a:t/>
            </a:r>
            <a:br>
              <a:rPr lang="fr-FR" sz="2000">
                <a:solidFill>
                  <a:srgbClr val="404040"/>
                </a:solidFill>
                <a:ea typeface="+mn-lt"/>
                <a:cs typeface="+mn-lt"/>
              </a:rPr>
            </a:br>
            <a:r>
              <a:rPr lang="fr-FR" sz="2000"/>
              <a:t>La lecture partagée consiste à poser des questions à l’enfant pendant la lecture à voix haute d’une histoire comportant une structure narrative </a:t>
            </a:r>
            <a:r>
              <a:rPr lang="fr-FR" sz="2000">
                <a:solidFill>
                  <a:srgbClr val="404040"/>
                </a:solidFill>
                <a:ea typeface="+mn-lt"/>
                <a:cs typeface="+mn-lt"/>
              </a:rPr>
              <a:t/>
            </a:r>
            <a:br>
              <a:rPr lang="fr-FR" sz="2000">
                <a:solidFill>
                  <a:srgbClr val="404040"/>
                </a:solidFill>
                <a:ea typeface="+mn-lt"/>
                <a:cs typeface="+mn-lt"/>
              </a:rPr>
            </a:br>
            <a:r>
              <a:rPr lang="fr-FR" sz="2000"/>
              <a:t>(</a:t>
            </a:r>
            <a:r>
              <a:rPr lang="fr-FR" sz="2000" err="1"/>
              <a:t>Makdissi</a:t>
            </a:r>
            <a:r>
              <a:rPr lang="fr-FR" sz="2000"/>
              <a:t> &amp; Boisclair, 2006).</a:t>
            </a:r>
          </a:p>
          <a:p>
            <a:endParaRPr lang="fr-FR" sz="2000"/>
          </a:p>
          <a:p>
            <a:endParaRPr lang="fr-FR" sz="200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E0C4064-307E-4C7E-9339-3502E1EC4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085" y="609600"/>
            <a:ext cx="9168167" cy="122495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r"/>
            <a:r>
              <a:rPr lang="fr-FR" sz="3200"/>
              <a:t>Comment développer le vocabulaire </a:t>
            </a:r>
            <a:br>
              <a:rPr lang="fr-FR" sz="3200"/>
            </a:br>
            <a:r>
              <a:rPr lang="fr-FR" sz="3200"/>
              <a:t>et stimuler l'habileté à faire des inférences</a:t>
            </a:r>
            <a:br>
              <a:rPr lang="fr-FR" sz="3200"/>
            </a:br>
            <a:r>
              <a:rPr lang="fr-FR" sz="3200"/>
              <a:t>chez les jeunes enfants?</a:t>
            </a:r>
          </a:p>
          <a:p>
            <a:endParaRPr lang="fr-FR" sz="3200"/>
          </a:p>
        </p:txBody>
      </p:sp>
    </p:spTree>
    <p:extLst>
      <p:ext uri="{BB962C8B-B14F-4D97-AF65-F5344CB8AC3E}">
        <p14:creationId xmlns:p14="http://schemas.microsoft.com/office/powerpoint/2010/main" val="48244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59C506-5F4B-4B75-9218-C7C3F87FA8D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C659EEB-C3AE-4544-8263-417009DCDF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99DB6C6-36F9-4576-A558-95153EADBE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694E7916-EDE4-4B50-A4A1-6B28FDD4D9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6F6CB7BB-4370-4173-97F8-F636C0F149F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B0F590BB-1F51-4138-A2D4-2E483C84FB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A492863-9797-45A2-BAB3-514F10C5F2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7C1E33F6-6D0F-4ECF-92F4-6F71D8BAF3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73EEEA64-7411-474B-BD0E-60C24B3F4E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F82A6DD-92BB-4443-B5A5-05240DD5580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79832BCB-1DCF-46AC-9FFA-170791668D8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E74DA95-CD7A-4D5E-9D27-67A759CE70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4507991E-642D-4965-914E-A6B86EFFDB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734" y="1377442"/>
            <a:ext cx="10564282" cy="235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12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59C506-5F4B-4B75-9218-C7C3F87FA8D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C659EEB-C3AE-4544-8263-417009DCDF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99DB6C6-36F9-4576-A558-95153EADBE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694E7916-EDE4-4B50-A4A1-6B28FDD4D9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6F6CB7BB-4370-4173-97F8-F636C0F149F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B0F590BB-1F51-4138-A2D4-2E483C84FB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A492863-9797-45A2-BAB3-514F10C5F2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7C1E33F6-6D0F-4ECF-92F4-6F71D8BAF3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73EEEA64-7411-474B-BD0E-60C24B3F4E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F82A6DD-92BB-4443-B5A5-05240DD5580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79832BCB-1DCF-46AC-9FFA-170791668D8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E74DA95-CD7A-4D5E-9D27-67A759CE70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 4" descr="Une image contenant capture d’écran&#10;&#10;Description générée avec un niveau de confiance élevé">
            <a:extLst>
              <a:ext uri="{FF2B5EF4-FFF2-40B4-BE49-F238E27FC236}">
                <a16:creationId xmlns:a16="http://schemas.microsoft.com/office/drawing/2014/main" id="{E2C8EEDF-482B-470E-A53E-9D12E9858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400" y="475123"/>
            <a:ext cx="7092950" cy="5124588"/>
          </a:xfrm>
          <a:prstGeom prst="rect">
            <a:avLst/>
          </a:prstGeom>
        </p:spPr>
      </p:pic>
      <p:sp>
        <p:nvSpPr>
          <p:cNvPr id="21" name="ZoneTexte 1">
            <a:extLst>
              <a:ext uri="{FF2B5EF4-FFF2-40B4-BE49-F238E27FC236}">
                <a16:creationId xmlns:a16="http://schemas.microsoft.com/office/drawing/2014/main" id="{B6896C38-F900-4BA9-A62F-FD07CDA062F1}"/>
              </a:ext>
            </a:extLst>
          </p:cNvPr>
          <p:cNvSpPr txBox="1"/>
          <p:nvPr/>
        </p:nvSpPr>
        <p:spPr>
          <a:xfrm>
            <a:off x="2931584" y="5518148"/>
            <a:ext cx="6096000" cy="861774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>
                <a:solidFill>
                  <a:srgbClr val="444444"/>
                </a:solidFill>
                <a:latin typeface="Crimson Text"/>
              </a:rPr>
              <a:t>Comparativement</a:t>
            </a:r>
            <a:r>
              <a:rPr lang="en-US">
                <a:solidFill>
                  <a:srgbClr val="444444"/>
                </a:solidFill>
                <a:latin typeface="Crimson Text"/>
              </a:rPr>
              <a:t> aux </a:t>
            </a:r>
            <a:r>
              <a:rPr lang="en-US" err="1">
                <a:solidFill>
                  <a:srgbClr val="444444"/>
                </a:solidFill>
                <a:latin typeface="Crimson Text"/>
              </a:rPr>
              <a:t>émissions</a:t>
            </a:r>
            <a:r>
              <a:rPr lang="en-US">
                <a:solidFill>
                  <a:srgbClr val="444444"/>
                </a:solidFill>
                <a:latin typeface="Crimson Text"/>
              </a:rPr>
              <a:t> de </a:t>
            </a:r>
            <a:r>
              <a:rPr lang="en-US" err="1">
                <a:solidFill>
                  <a:srgbClr val="444444"/>
                </a:solidFill>
                <a:latin typeface="Crimson Text"/>
              </a:rPr>
              <a:t>télévision</a:t>
            </a:r>
            <a:r>
              <a:rPr lang="en-US">
                <a:solidFill>
                  <a:srgbClr val="444444"/>
                </a:solidFill>
                <a:latin typeface="Crimson Text"/>
              </a:rPr>
              <a:t>, les livres pour enfants </a:t>
            </a:r>
            <a:r>
              <a:rPr lang="en-US" err="1">
                <a:solidFill>
                  <a:srgbClr val="444444"/>
                </a:solidFill>
                <a:latin typeface="Crimson Text"/>
              </a:rPr>
              <a:t>contiennent</a:t>
            </a:r>
            <a:r>
              <a:rPr lang="en-US">
                <a:solidFill>
                  <a:srgbClr val="444444"/>
                </a:solidFill>
                <a:latin typeface="Crimson Text"/>
              </a:rPr>
              <a:t> plus de 50 % de mots </a:t>
            </a:r>
            <a:r>
              <a:rPr lang="en-US" err="1">
                <a:solidFill>
                  <a:srgbClr val="444444"/>
                </a:solidFill>
                <a:latin typeface="Crimson Text"/>
              </a:rPr>
              <a:t>rarement</a:t>
            </a:r>
            <a:r>
              <a:rPr lang="en-US">
                <a:solidFill>
                  <a:srgbClr val="444444"/>
                </a:solidFill>
                <a:latin typeface="Crimson Text"/>
              </a:rPr>
              <a:t> </a:t>
            </a:r>
            <a:r>
              <a:rPr lang="en-US" err="1">
                <a:solidFill>
                  <a:srgbClr val="444444"/>
                </a:solidFill>
                <a:latin typeface="Crimson Text"/>
              </a:rPr>
              <a:t>utilisés</a:t>
            </a:r>
            <a:r>
              <a:rPr lang="en-US">
                <a:solidFill>
                  <a:srgbClr val="444444"/>
                </a:solidFill>
                <a:latin typeface="Crimson Text"/>
              </a:rPr>
              <a:t>.</a:t>
            </a:r>
            <a:r>
              <a:rPr lang="en-US" sz="1600">
                <a:solidFill>
                  <a:srgbClr val="444444"/>
                </a:solidFill>
                <a:latin typeface="Crimson Text"/>
              </a:rPr>
              <a:t> </a:t>
            </a:r>
            <a:r>
              <a:rPr lang="en-US" sz="1400">
                <a:solidFill>
                  <a:srgbClr val="444444"/>
                </a:solidFill>
                <a:latin typeface="Crimson Text"/>
              </a:rPr>
              <a:t>(Cunningham &amp; Stanovich, 1998, </a:t>
            </a:r>
            <a:r>
              <a:rPr lang="en-US" sz="1400" err="1">
                <a:solidFill>
                  <a:srgbClr val="444444"/>
                </a:solidFill>
                <a:latin typeface="Crimson Text"/>
              </a:rPr>
              <a:t>cités</a:t>
            </a:r>
            <a:r>
              <a:rPr lang="en-US" sz="1400">
                <a:solidFill>
                  <a:srgbClr val="444444"/>
                </a:solidFill>
                <a:latin typeface="Crimson Text"/>
              </a:rPr>
              <a:t> dans Hawken, 2009).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52913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59C506-5F4B-4B75-9218-C7C3F87FA8D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C659EEB-C3AE-4544-8263-417009DCDF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99DB6C6-36F9-4576-A558-95153EADBE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694E7916-EDE4-4B50-A4A1-6B28FDD4D9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6F6CB7BB-4370-4173-97F8-F636C0F149F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B0F590BB-1F51-4138-A2D4-2E483C84FB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A492863-9797-45A2-BAB3-514F10C5F2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7C1E33F6-6D0F-4ECF-92F4-6F71D8BAF3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73EEEA64-7411-474B-BD0E-60C24B3F4E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F82A6DD-92BB-4443-B5A5-05240DD5580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79832BCB-1DCF-46AC-9FFA-170791668D8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E74DA95-CD7A-4D5E-9D27-67A759CE70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A04082B1-948A-4CA6-B503-FB10760F58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679" y="522630"/>
            <a:ext cx="7676835" cy="564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06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smtClean="0"/>
              <a:t>Exemples tirés de livre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312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/>
              <a:t>Ordre du jour (Hélène)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4" y="1487277"/>
            <a:ext cx="8596668" cy="50457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r-FR"/>
              <a:t>A) Généralités</a:t>
            </a:r>
            <a:endParaRPr lang="fr-CA"/>
          </a:p>
          <a:p>
            <a:pPr lvl="0"/>
            <a:r>
              <a:rPr lang="fr-FR"/>
              <a:t>B) Horaires (routines)</a:t>
            </a:r>
            <a:endParaRPr lang="fr-CA"/>
          </a:p>
          <a:p>
            <a:pPr lvl="0"/>
            <a:r>
              <a:rPr lang="fr-FR"/>
              <a:t>C) Alphabet : nom et sons des lettres</a:t>
            </a:r>
            <a:endParaRPr lang="fr-CA"/>
          </a:p>
          <a:p>
            <a:pPr lvl="0"/>
            <a:r>
              <a:rPr lang="fr-FR"/>
              <a:t>D) Lecture</a:t>
            </a:r>
            <a:endParaRPr lang="fr-CA"/>
          </a:p>
          <a:p>
            <a:r>
              <a:rPr lang="fr-FR"/>
              <a:t>Arrivée des enfants : </a:t>
            </a:r>
            <a:endParaRPr lang="fr-CA"/>
          </a:p>
          <a:p>
            <a:pPr marL="0" indent="0">
              <a:buNone/>
            </a:pPr>
            <a:r>
              <a:rPr lang="fr-FR"/>
              <a:t>	- modelage d’une lecture avec les enfants</a:t>
            </a:r>
            <a:endParaRPr lang="fr-CA"/>
          </a:p>
          <a:p>
            <a:pPr marL="628650" indent="-628650">
              <a:buNone/>
            </a:pPr>
            <a:r>
              <a:rPr lang="fr-FR"/>
              <a:t>       - lecture du parent à son enfant </a:t>
            </a:r>
            <a:r>
              <a:rPr lang="fr-FR" u="sng"/>
              <a:t>avec les livres coups de cœur que vous avez apporté</a:t>
            </a:r>
            <a:endParaRPr lang="fr-CA" u="sng"/>
          </a:p>
          <a:p>
            <a:pPr marL="0" indent="0">
              <a:buNone/>
            </a:pPr>
            <a:r>
              <a:rPr lang="fr-FR"/>
              <a:t>	- questions personnelles si les parents le désirent</a:t>
            </a:r>
            <a:endParaRPr lang="fr-CA"/>
          </a:p>
          <a:p>
            <a:endParaRPr lang="fr-FR"/>
          </a:p>
          <a:p>
            <a:r>
              <a:rPr lang="fr-FR" b="1"/>
              <a:t>Il n’y aura pas de retour en collectif : vous quittez lorsque vous le désirez.</a:t>
            </a:r>
            <a:endParaRPr lang="fr-CA" b="1"/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240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59C506-5F4B-4B75-9218-C7C3F87FA8D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C659EEB-C3AE-4544-8263-417009DCDF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99DB6C6-36F9-4576-A558-95153EADBE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694E7916-EDE4-4B50-A4A1-6B28FDD4D9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6F6CB7BB-4370-4173-97F8-F636C0F149F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B0F590BB-1F51-4138-A2D4-2E483C84FB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A492863-9797-45A2-BAB3-514F10C5F2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7C1E33F6-6D0F-4ECF-92F4-6F71D8BAF3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73EEEA64-7411-474B-BD0E-60C24B3F4E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F82A6DD-92BB-4443-B5A5-05240DD5580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79832BCB-1DCF-46AC-9FFA-170791668D8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E74DA95-CD7A-4D5E-9D27-67A759CE70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59142" cy="6003713"/>
          </a:xfrm>
          <a:prstGeom prst="rect">
            <a:avLst/>
          </a:prstGeom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200">
              <a:solidFill>
                <a:srgbClr val="444444"/>
              </a:solidFill>
              <a:latin typeface="Crimson Text"/>
            </a:endParaRPr>
          </a:p>
        </p:txBody>
      </p:sp>
      <p:pic>
        <p:nvPicPr>
          <p:cNvPr id="2" name="Image 2" descr="Une image contenant texte&#10;&#10;Description générée avec un niveau de confiance très élevé">
            <a:extLst>
              <a:ext uri="{FF2B5EF4-FFF2-40B4-BE49-F238E27FC236}">
                <a16:creationId xmlns:a16="http://schemas.microsoft.com/office/drawing/2014/main" id="{E629700F-289D-4C36-9416-D62B79FC5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4865" y="528229"/>
            <a:ext cx="4144735" cy="5951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0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C1594F-4012-47C0-928B-C471B7A72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1" y="2615672"/>
            <a:ext cx="8596668" cy="4007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2000"/>
              <a:t>Faites une lecture expressive</a:t>
            </a:r>
          </a:p>
          <a:p>
            <a:r>
              <a:rPr lang="fr-FR" sz="2000"/>
              <a:t>Pensez à voix haute</a:t>
            </a:r>
          </a:p>
          <a:p>
            <a:r>
              <a:rPr lang="fr-FR" sz="2000"/>
              <a:t>Questionnez</a:t>
            </a:r>
            <a:endParaRPr lang="fr-FR">
              <a:solidFill>
                <a:schemeClr val="tx1"/>
              </a:solidFill>
            </a:endParaRPr>
          </a:p>
          <a:p>
            <a:r>
              <a:rPr lang="fr-FR" sz="2000"/>
              <a:t>Discutez</a:t>
            </a:r>
          </a:p>
          <a:p>
            <a:r>
              <a:rPr lang="fr-FR" sz="2000"/>
              <a:t>Commentez</a:t>
            </a:r>
          </a:p>
          <a:p>
            <a:r>
              <a:rPr lang="fr-FR" sz="2000"/>
              <a:t>Partagez des connaissances et des expériences</a:t>
            </a:r>
          </a:p>
          <a:p>
            <a:endParaRPr lang="fr-FR" sz="2000"/>
          </a:p>
          <a:p>
            <a:endParaRPr lang="fr-FR" sz="2000"/>
          </a:p>
          <a:p>
            <a:endParaRPr lang="fr-FR" sz="2000"/>
          </a:p>
          <a:p>
            <a:endParaRPr lang="fr-FR" sz="200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E0C4064-307E-4C7E-9339-3502E1EC4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085" y="609600"/>
            <a:ext cx="9168167" cy="106680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r"/>
            <a:r>
              <a:rPr lang="fr-FR" sz="3200"/>
              <a:t>Comment développer le vocabulaire </a:t>
            </a:r>
            <a:br>
              <a:rPr lang="fr-FR" sz="3200"/>
            </a:br>
            <a:r>
              <a:rPr lang="fr-FR" sz="3200"/>
              <a:t>et stimuler l'habileté à faire des inférences</a:t>
            </a:r>
            <a:br>
              <a:rPr lang="fr-FR" sz="3200"/>
            </a:br>
            <a:r>
              <a:rPr lang="fr-FR" sz="3200"/>
              <a:t>chez les jeunes enfants?</a:t>
            </a:r>
          </a:p>
          <a:p>
            <a:endParaRPr lang="fr-FR" sz="3200"/>
          </a:p>
        </p:txBody>
      </p:sp>
    </p:spTree>
    <p:extLst>
      <p:ext uri="{BB962C8B-B14F-4D97-AF65-F5344CB8AC3E}">
        <p14:creationId xmlns:p14="http://schemas.microsoft.com/office/powerpoint/2010/main" val="272180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96359B-E7D7-42D0-AEBB-2C894E8CDC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Où trouver des livres adaptés pour mon enfant?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F73009-E298-4B61-934D-AAC28B669B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4000"/>
              <a:t>Demander de l'aide à son libraire ou à un employé de la bibliothèque municipale.</a:t>
            </a:r>
            <a:r>
              <a:rPr lang="fr-FR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7460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A53BE7-A73F-4FDC-A711-0F3BCDCB7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40045"/>
          </a:xfrm>
        </p:spPr>
        <p:txBody>
          <a:bodyPr>
            <a:normAutofit fontScale="90000"/>
          </a:bodyPr>
          <a:lstStyle/>
          <a:p>
            <a:pPr marL="269875" indent="-269875"/>
            <a:r>
              <a:rPr lang="fr-FR" dirty="0">
                <a:solidFill>
                  <a:schemeClr val="tx1"/>
                </a:solidFill>
                <a:ea typeface="+mj-lt"/>
                <a:cs typeface="+mj-lt"/>
              </a:rPr>
              <a:t/>
            </a:r>
            <a:br>
              <a:rPr lang="fr-FR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fr-FR" dirty="0">
                <a:solidFill>
                  <a:schemeClr val="tx1"/>
                </a:solidFill>
                <a:ea typeface="+mj-lt"/>
                <a:cs typeface="+mj-lt"/>
              </a:rPr>
              <a:t/>
            </a:r>
            <a:br>
              <a:rPr lang="fr-FR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fr-FR" dirty="0">
                <a:solidFill>
                  <a:schemeClr val="tx1"/>
                </a:solidFill>
                <a:ea typeface="+mj-lt"/>
                <a:cs typeface="+mj-lt"/>
              </a:rPr>
              <a:t/>
            </a:r>
            <a:br>
              <a:rPr lang="fr-FR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fr-FR" dirty="0" smtClean="0">
                <a:solidFill>
                  <a:schemeClr val="tx1"/>
                </a:solidFill>
                <a:ea typeface="+mj-lt"/>
                <a:cs typeface="+mj-lt"/>
              </a:rPr>
              <a:t>Avec votre enfant: </a:t>
            </a:r>
            <a:br>
              <a:rPr lang="fr-FR" dirty="0" smtClean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fr-FR" dirty="0" smtClean="0">
                <a:solidFill>
                  <a:schemeClr val="tx1"/>
                </a:solidFill>
                <a:ea typeface="+mj-lt"/>
                <a:cs typeface="+mj-lt"/>
              </a:rPr>
              <a:t>- choisir </a:t>
            </a:r>
            <a:r>
              <a:rPr lang="fr-FR" dirty="0" smtClean="0">
                <a:solidFill>
                  <a:schemeClr val="tx1"/>
                </a:solidFill>
                <a:ea typeface="+mj-lt"/>
                <a:cs typeface="+mj-lt"/>
              </a:rPr>
              <a:t>une histoire</a:t>
            </a:r>
            <a:br>
              <a:rPr lang="fr-FR" dirty="0" smtClean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fr-FR" dirty="0" smtClean="0">
                <a:solidFill>
                  <a:schemeClr val="tx1"/>
                </a:solidFill>
                <a:ea typeface="+mj-lt"/>
                <a:cs typeface="+mj-lt"/>
              </a:rPr>
              <a:t>- pratiquer la lecture interactive</a:t>
            </a:r>
            <a:br>
              <a:rPr lang="fr-FR" dirty="0" smtClean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fr-FR" dirty="0" smtClean="0">
                <a:solidFill>
                  <a:schemeClr val="tx1"/>
                </a:solidFill>
                <a:ea typeface="+mj-lt"/>
                <a:cs typeface="+mj-lt"/>
              </a:rPr>
              <a:t>- à la fin du livre, demander à votre enfant </a:t>
            </a:r>
            <a:r>
              <a:rPr lang="fr-FR" dirty="0" smtClean="0">
                <a:solidFill>
                  <a:schemeClr val="tx1"/>
                </a:solidFill>
                <a:ea typeface="+mj-lt"/>
                <a:cs typeface="+mj-lt"/>
              </a:rPr>
              <a:t>   	de </a:t>
            </a:r>
            <a:r>
              <a:rPr lang="fr-FR" dirty="0" smtClean="0">
                <a:solidFill>
                  <a:schemeClr val="tx1"/>
                </a:solidFill>
                <a:ea typeface="+mj-lt"/>
                <a:cs typeface="+mj-lt"/>
              </a:rPr>
              <a:t>faire le rappel de l’histoire.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180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/>
              <a:t>A) Généralités(Audrey)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sz="2800"/>
              <a:t>Yeux vérifiés annuellement</a:t>
            </a:r>
          </a:p>
          <a:p>
            <a:r>
              <a:rPr lang="fr-CA" sz="2800"/>
              <a:t>Doute sur l’audition: cliniques privées ou par votre médecin de famille</a:t>
            </a:r>
          </a:p>
          <a:p>
            <a:r>
              <a:rPr lang="fr-CA" sz="2800"/>
              <a:t>Sommeil: __________ heures par jour</a:t>
            </a:r>
          </a:p>
          <a:p>
            <a:pPr marL="0" indent="0">
              <a:buNone/>
            </a:pPr>
            <a:r>
              <a:rPr lang="fr-CA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050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>
                <a:solidFill>
                  <a:schemeClr val="tx1"/>
                </a:solidFill>
              </a:rPr>
              <a:t>Appareils électroniques avec modération car: </a:t>
            </a:r>
            <a:br>
              <a:rPr lang="fr-CA">
                <a:solidFill>
                  <a:schemeClr val="tx1"/>
                </a:solidFill>
              </a:rPr>
            </a:br>
            <a:endParaRPr lang="fr-CA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fr-CA"/>
              <a:t>	- problématique attentionnelle augmentée</a:t>
            </a:r>
          </a:p>
          <a:p>
            <a:pPr marL="0" indent="0">
              <a:buNone/>
            </a:pPr>
            <a:r>
              <a:rPr lang="fr-CA"/>
              <a:t>	- sommeil possiblement perturbé- pas d’exposition après le souper</a:t>
            </a:r>
          </a:p>
          <a:p>
            <a:pPr marL="0" indent="0">
              <a:buNone/>
            </a:pPr>
            <a:r>
              <a:rPr lang="fr-CA"/>
              <a:t>	- mésententes entre _______________________</a:t>
            </a:r>
          </a:p>
          <a:p>
            <a:pPr marL="0" indent="0">
              <a:buNone/>
            </a:pPr>
            <a:r>
              <a:rPr lang="fr-CA"/>
              <a:t>	- baisse de l’activité physique</a:t>
            </a:r>
          </a:p>
          <a:p>
            <a:pPr marL="0" indent="0">
              <a:buNone/>
            </a:pPr>
            <a:r>
              <a:rPr lang="fr-CA"/>
              <a:t>	- baisse de la socialisation</a:t>
            </a:r>
          </a:p>
          <a:p>
            <a:pPr marL="0" indent="0">
              <a:buNone/>
            </a:pPr>
            <a:r>
              <a:rPr lang="fr-CA"/>
              <a:t>	- développement de l’œil compromis</a:t>
            </a:r>
          </a:p>
          <a:p>
            <a:pPr marL="0" indent="0">
              <a:buNone/>
            </a:pPr>
            <a:r>
              <a:rPr lang="fr-CA"/>
              <a:t>	- dépendance au jeu</a:t>
            </a:r>
          </a:p>
          <a:p>
            <a:pPr marL="0" indent="0">
              <a:buNone/>
            </a:pPr>
            <a:r>
              <a:rPr lang="fr-CA"/>
              <a:t>	- etc.</a:t>
            </a:r>
          </a:p>
          <a:p>
            <a:endParaRPr lang="fr-CA"/>
          </a:p>
          <a:p>
            <a:endParaRPr lang="fr-CA"/>
          </a:p>
        </p:txBody>
      </p:sp>
      <p:sp>
        <p:nvSpPr>
          <p:cNvPr id="4" name="Triangle isocèle 3"/>
          <p:cNvSpPr/>
          <p:nvPr/>
        </p:nvSpPr>
        <p:spPr>
          <a:xfrm rot="5400000">
            <a:off x="297252" y="743638"/>
            <a:ext cx="403658" cy="35650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220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FR" sz="4400" b="1"/>
              <a:t>B) Horaires (routines) (Hélène)</a:t>
            </a:r>
            <a:br>
              <a:rPr lang="fr-FR" sz="4400" b="1"/>
            </a:br>
            <a:r>
              <a:rPr lang="fr-FR"/>
              <a:t> </a:t>
            </a:r>
            <a:br>
              <a:rPr lang="fr-FR"/>
            </a:br>
            <a:r>
              <a:rPr lang="fr-FR"/>
              <a:t> </a:t>
            </a:r>
            <a:br>
              <a:rPr lang="fr-FR"/>
            </a:br>
            <a:r>
              <a:rPr lang="fr-FR"/>
              <a:t>Prenez une minute pour inscrire vos routines familiales : après l’école et soirée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71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/>
              <a:t>Buts des routines ? (Hélène)</a:t>
            </a:r>
            <a:br>
              <a:rPr lang="fr-FR"/>
            </a:b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sz="2800"/>
              <a:t>1- </a:t>
            </a:r>
            <a:r>
              <a:rPr lang="fr-FR" sz="2800" u="sng"/>
              <a:t>autonomie</a:t>
            </a:r>
            <a:r>
              <a:rPr lang="fr-FR" sz="2800"/>
              <a:t> qui procure la s__________, qui augmente le sentiment d’efficacité personnelle et qui fait baisser le </a:t>
            </a:r>
            <a:r>
              <a:rPr lang="fr-FR" sz="2800" u="sng"/>
              <a:t>stress</a:t>
            </a:r>
            <a:r>
              <a:rPr lang="fr-FR" sz="2800"/>
              <a:t> familial et personnel de l’enfant;</a:t>
            </a:r>
          </a:p>
          <a:p>
            <a:endParaRPr lang="fr-CA" sz="2800"/>
          </a:p>
          <a:p>
            <a:r>
              <a:rPr lang="fr-FR" sz="2800"/>
              <a:t>2- place de la lecture dans vos horaires; </a:t>
            </a:r>
            <a:endParaRPr lang="fr-CA" sz="2800"/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937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/>
              <a:t>C) Connaissance des lettres et de leurs sons (Audrey)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CA" sz="2800"/>
              <a:t>C’est là un indicateur du succès d’un enfant en 1</a:t>
            </a:r>
            <a:r>
              <a:rPr lang="fr-CA" sz="2800" baseline="30000"/>
              <a:t>re</a:t>
            </a:r>
            <a:r>
              <a:rPr lang="fr-CA" sz="2800"/>
              <a:t> année. </a:t>
            </a:r>
          </a:p>
          <a:p>
            <a:r>
              <a:rPr lang="fr-CA" sz="2800"/>
              <a:t>À travailler cet été si ce n’est pas acquis. </a:t>
            </a:r>
          </a:p>
          <a:p>
            <a:endParaRPr lang="fr-CA" sz="2800"/>
          </a:p>
        </p:txBody>
      </p:sp>
    </p:spTree>
    <p:extLst>
      <p:ext uri="{BB962C8B-B14F-4D97-AF65-F5344CB8AC3E}">
        <p14:creationId xmlns:p14="http://schemas.microsoft.com/office/powerpoint/2010/main" val="128363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63557" y="974859"/>
            <a:ext cx="1135839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3200" b="1"/>
              <a:t>Chantons pour commencer: </a:t>
            </a:r>
          </a:p>
          <a:p>
            <a:endParaRPr lang="fr-CA" sz="3200" b="1"/>
          </a:p>
          <a:p>
            <a:r>
              <a:rPr lang="fr-CA" sz="9600" b="1">
                <a:solidFill>
                  <a:srgbClr val="00B0F0"/>
                </a:solidFill>
                <a:latin typeface="Comic Sans MS" panose="030F0702030302020204" pitchFamily="66" charset="0"/>
              </a:rPr>
              <a:t>a </a:t>
            </a:r>
            <a:r>
              <a:rPr lang="fr-CA" sz="9600" b="1">
                <a:latin typeface="Comic Sans MS" panose="030F0702030302020204" pitchFamily="66" charset="0"/>
              </a:rPr>
              <a:t>b </a:t>
            </a:r>
            <a:r>
              <a:rPr lang="fr-CA" sz="9600" b="1" u="sng">
                <a:latin typeface="Comic Sans MS" panose="030F0702030302020204" pitchFamily="66" charset="0"/>
              </a:rPr>
              <a:t>c</a:t>
            </a:r>
            <a:r>
              <a:rPr lang="fr-CA" sz="1400" b="1">
                <a:latin typeface="Comic Sans MS" panose="030F0702030302020204" pitchFamily="66" charset="0"/>
              </a:rPr>
              <a:t>(2 sons) </a:t>
            </a:r>
            <a:r>
              <a:rPr lang="fr-CA" sz="9600" b="1">
                <a:latin typeface="Comic Sans MS" panose="030F0702030302020204" pitchFamily="66" charset="0"/>
              </a:rPr>
              <a:t>d </a:t>
            </a:r>
            <a:r>
              <a:rPr lang="fr-CA" sz="9600" b="1">
                <a:solidFill>
                  <a:srgbClr val="00B0F0"/>
                </a:solidFill>
                <a:latin typeface="Comic Sans MS" panose="030F0702030302020204" pitchFamily="66" charset="0"/>
              </a:rPr>
              <a:t>e</a:t>
            </a:r>
            <a:r>
              <a:rPr lang="fr-CA" sz="9600" b="1">
                <a:latin typeface="Comic Sans MS" panose="030F0702030302020204" pitchFamily="66" charset="0"/>
              </a:rPr>
              <a:t> f </a:t>
            </a:r>
            <a:r>
              <a:rPr lang="fr-CA" sz="9600" b="1" u="sng">
                <a:latin typeface="Comic Sans MS" panose="030F0702030302020204" pitchFamily="66" charset="0"/>
              </a:rPr>
              <a:t>g</a:t>
            </a:r>
            <a:r>
              <a:rPr lang="fr-CA" sz="1200" b="1">
                <a:latin typeface="Comic Sans MS" panose="030F0702030302020204" pitchFamily="66" charset="0"/>
              </a:rPr>
              <a:t>(2 sons) </a:t>
            </a:r>
            <a:r>
              <a:rPr lang="fr-CA" sz="9600" b="1">
                <a:latin typeface="Comic Sans MS" panose="030F0702030302020204" pitchFamily="66" charset="0"/>
              </a:rPr>
              <a:t>h </a:t>
            </a:r>
            <a:r>
              <a:rPr lang="fr-CA" sz="9600" b="1">
                <a:solidFill>
                  <a:srgbClr val="00B0F0"/>
                </a:solidFill>
                <a:latin typeface="Comic Sans MS" panose="030F0702030302020204" pitchFamily="66" charset="0"/>
              </a:rPr>
              <a:t>i</a:t>
            </a:r>
            <a:r>
              <a:rPr lang="fr-CA" sz="9600" b="1">
                <a:latin typeface="Comic Sans MS" panose="030F0702030302020204" pitchFamily="66" charset="0"/>
              </a:rPr>
              <a:t> j k l m n </a:t>
            </a:r>
            <a:r>
              <a:rPr lang="fr-CA" sz="9600" b="1">
                <a:solidFill>
                  <a:srgbClr val="00B0F0"/>
                </a:solidFill>
                <a:latin typeface="Comic Sans MS" panose="030F0702030302020204" pitchFamily="66" charset="0"/>
              </a:rPr>
              <a:t>o</a:t>
            </a:r>
            <a:r>
              <a:rPr lang="fr-CA" sz="9600" b="1">
                <a:latin typeface="Comic Sans MS" panose="030F0702030302020204" pitchFamily="66" charset="0"/>
              </a:rPr>
              <a:t> p q r </a:t>
            </a:r>
          </a:p>
          <a:p>
            <a:r>
              <a:rPr lang="fr-CA" sz="9600" b="1" u="sng">
                <a:latin typeface="Comic Sans MS" panose="030F0702030302020204" pitchFamily="66" charset="0"/>
              </a:rPr>
              <a:t>s</a:t>
            </a:r>
            <a:r>
              <a:rPr lang="fr-CA" sz="1400" b="1">
                <a:latin typeface="Comic Sans MS" panose="030F0702030302020204" pitchFamily="66" charset="0"/>
              </a:rPr>
              <a:t> (2 sons)  </a:t>
            </a:r>
            <a:r>
              <a:rPr lang="fr-CA" sz="9600" b="1">
                <a:latin typeface="Comic Sans MS" panose="030F0702030302020204" pitchFamily="66" charset="0"/>
              </a:rPr>
              <a:t>t </a:t>
            </a:r>
            <a:r>
              <a:rPr lang="fr-CA" sz="9600" b="1">
                <a:solidFill>
                  <a:srgbClr val="00B0F0"/>
                </a:solidFill>
                <a:latin typeface="Comic Sans MS" panose="030F0702030302020204" pitchFamily="66" charset="0"/>
              </a:rPr>
              <a:t>u</a:t>
            </a:r>
            <a:r>
              <a:rPr lang="fr-CA" sz="9600" b="1">
                <a:latin typeface="Comic Sans MS" panose="030F0702030302020204" pitchFamily="66" charset="0"/>
              </a:rPr>
              <a:t> v </a:t>
            </a:r>
            <a:r>
              <a:rPr lang="fr-CA" sz="9600" b="1" u="sng">
                <a:latin typeface="Comic Sans MS" panose="030F0702030302020204" pitchFamily="66" charset="0"/>
              </a:rPr>
              <a:t>w</a:t>
            </a:r>
            <a:r>
              <a:rPr lang="fr-CA" sz="1400" b="1">
                <a:latin typeface="Comic Sans MS" panose="030F0702030302020204" pitchFamily="66" charset="0"/>
              </a:rPr>
              <a:t> (2 sons)  </a:t>
            </a:r>
            <a:r>
              <a:rPr lang="fr-CA" sz="9600" b="1">
                <a:latin typeface="Comic Sans MS" panose="030F0702030302020204" pitchFamily="66" charset="0"/>
              </a:rPr>
              <a:t>x </a:t>
            </a:r>
            <a:r>
              <a:rPr lang="fr-CA" sz="9600" b="1">
                <a:solidFill>
                  <a:srgbClr val="00B0F0"/>
                </a:solidFill>
                <a:latin typeface="Comic Sans MS" panose="030F0702030302020204" pitchFamily="66" charset="0"/>
              </a:rPr>
              <a:t>y</a:t>
            </a:r>
            <a:r>
              <a:rPr lang="fr-CA" sz="9600" b="1">
                <a:latin typeface="Comic Sans MS" panose="030F0702030302020204" pitchFamily="66" charset="0"/>
              </a:rPr>
              <a:t> z</a:t>
            </a:r>
          </a:p>
        </p:txBody>
      </p:sp>
    </p:spTree>
    <p:extLst>
      <p:ext uri="{BB962C8B-B14F-4D97-AF65-F5344CB8AC3E}">
        <p14:creationId xmlns:p14="http://schemas.microsoft.com/office/powerpoint/2010/main" val="247395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/>
              <a:t>Faire des jeux et écrire (Hélène)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sz="2800" dirty="0"/>
              <a:t>Liste de jeux pour apprendre les lettres</a:t>
            </a:r>
            <a:endParaRPr lang="fr-FR" sz="2800" dirty="0"/>
          </a:p>
          <a:p>
            <a:r>
              <a:rPr lang="fr-CA" sz="2800" dirty="0"/>
              <a:t>Écrire pour vrai (à la main </a:t>
            </a:r>
            <a:r>
              <a:rPr lang="fr-CA" sz="1600" dirty="0"/>
              <a:t>ou  </a:t>
            </a:r>
            <a:r>
              <a:rPr lang="fr-CA" sz="2800" dirty="0"/>
              <a:t>avec des lettres à manipuler): messages, carnet de communication, lettres à un être cher, s'amuser à écrire des mots, …</a:t>
            </a:r>
            <a:endParaRPr lang="fr-CA" sz="2800" dirty="0">
              <a:solidFill>
                <a:srgbClr val="404040"/>
              </a:solidFill>
            </a:endParaRPr>
          </a:p>
          <a:p>
            <a:endParaRPr lang="fr-CA" sz="2800">
              <a:solidFill>
                <a:schemeClr val="tx1"/>
              </a:solidFill>
            </a:endParaRPr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893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485</Words>
  <Application>Microsoft Office PowerPoint</Application>
  <PresentationFormat>Grand écran</PresentationFormat>
  <Paragraphs>82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Arial</vt:lpstr>
      <vt:lpstr>Comic Sans MS</vt:lpstr>
      <vt:lpstr>Crimson Text</vt:lpstr>
      <vt:lpstr>Trebuchet MS</vt:lpstr>
      <vt:lpstr>Wingdings 3</vt:lpstr>
      <vt:lpstr>Facette</vt:lpstr>
      <vt:lpstr>Formation parents du préscolaire</vt:lpstr>
      <vt:lpstr>Ordre du jour (Hélène)</vt:lpstr>
      <vt:lpstr>A) Généralités(Audrey)</vt:lpstr>
      <vt:lpstr>Appareils électroniques avec modération car:  </vt:lpstr>
      <vt:lpstr>B) Horaires (routines) (Hélène)     Prenez une minute pour inscrire vos routines familiales : après l’école et soirée</vt:lpstr>
      <vt:lpstr>Buts des routines ? (Hélène) </vt:lpstr>
      <vt:lpstr>C) Connaissance des lettres et de leurs sons (Audrey)</vt:lpstr>
      <vt:lpstr>Présentation PowerPoint</vt:lpstr>
      <vt:lpstr>Faire des jeux et écrire (Hélène)</vt:lpstr>
      <vt:lpstr>Pour aider à écrire les mots que l'enfant ne connaît pas: </vt:lpstr>
      <vt:lpstr>ex: lapin devient       llllllllllaaaaa/       ppppppin             (on donne le in puisque c'est un son)</vt:lpstr>
      <vt:lpstr>D) La lecture Les lectures de livrets s’en viennent : ne pas enlever la place actuelle de la lecture. (Audrey) </vt:lpstr>
      <vt:lpstr>Encourager la compréhension du vocabulaire et des inférences (Hélène)</vt:lpstr>
      <vt:lpstr>Lire des textes variés  et apprécier des œuvres littéraires               Objectif : Compréhension !</vt:lpstr>
      <vt:lpstr>Comment développer le vocabulaire  et stimuler l'habileté à faire des inférences chez les jeunes enfants? </vt:lpstr>
      <vt:lpstr>Présentation PowerPoint</vt:lpstr>
      <vt:lpstr>Présentation PowerPoint</vt:lpstr>
      <vt:lpstr>Présentation PowerPoint</vt:lpstr>
      <vt:lpstr>Exemples tirés de livre</vt:lpstr>
      <vt:lpstr>Présentation PowerPoint</vt:lpstr>
      <vt:lpstr>Comment développer le vocabulaire  et stimuler l'habileté à faire des inférences chez les jeunes enfants? </vt:lpstr>
      <vt:lpstr>Où trouver des livres adaptés pour mon enfant?</vt:lpstr>
      <vt:lpstr>   Avec votre enfant:  - choisir une histoire - pratiquer la lecture interactive - à la fin du livre, demander à votre enfant     de faire le rappel de l’histoire.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parents du préscolaire</dc:title>
  <dc:creator>Lavoie,Audrey</dc:creator>
  <cp:lastModifiedBy>Lavoie,Audrey</cp:lastModifiedBy>
  <cp:revision>8</cp:revision>
  <dcterms:modified xsi:type="dcterms:W3CDTF">2018-06-07T14:27:59Z</dcterms:modified>
</cp:coreProperties>
</file>